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CULTIVATE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6.6</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300" b="1" dirty="0">
                <a:solidFill>
                  <a:srgbClr val="FFFFFF"/>
                </a:solidFill>
                <a:latin typeface="Cambria" pitchFamily="34" charset="0"/>
                <a:ea typeface="Cambria" pitchFamily="34" charset="-122"/>
                <a:cs typeface="Cambria" pitchFamily="34" charset="-120"/>
              </a:rPr>
              <a:t>Dream-Destination </a:t>
            </a:r>
            <a:pPr indent="0" marL="0">
              <a:buNone/>
            </a:pPr>
            <a:r>
              <a:rPr lang="en-US" sz="3300" b="1" dirty="0">
                <a:solidFill>
                  <a:srgbClr val="9FE1CB"/>
                </a:solidFill>
                <a:latin typeface="Cambria" pitchFamily="34" charset="0"/>
                <a:ea typeface="Cambria" pitchFamily="34" charset="-122"/>
                <a:cs typeface="Cambria" pitchFamily="34" charset="-120"/>
              </a:rPr>
              <a:t>Nudges</a:t>
            </a:r>
            <a:endParaRPr lang="en-US" sz="33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How many 'someday' trips have my clients told me, that I forgot?</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The next booking starts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with a remembered dream.</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capture three dreams and write their nudges today. Turning the someday trips your clients mention into real bookings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Closing the Loop: where the whole engine comes together.</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a captured dream and the nudge you'd send.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PLANT THE NEXT TRIP</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800" b="1" dirty="0">
                <a:solidFill>
                  <a:srgbClr val="FFFFFF"/>
                </a:solidFill>
                <a:latin typeface="Cambria" pitchFamily="34" charset="0"/>
                <a:ea typeface="Cambria" pitchFamily="34" charset="-122"/>
                <a:cs typeface="Cambria" pitchFamily="34" charset="-120"/>
              </a:rPr>
              <a:t>Every client mentioned
</a:t>
            </a:r>
            <a:endParaRPr lang="en-US" sz="2800" dirty="0"/>
          </a:p>
          <a:p>
            <a:pPr indent="0" marL="0">
              <a:lnSpc>
                <a:spcPct val="108000"/>
              </a:lnSpc>
              <a:buNone/>
            </a:pPr>
            <a:r>
              <a:rPr lang="en-US" sz="2800" b="1" dirty="0">
                <a:solidFill>
                  <a:srgbClr val="9FE1CB"/>
                </a:solidFill>
                <a:latin typeface="Cambria" pitchFamily="34" charset="0"/>
                <a:ea typeface="Cambria" pitchFamily="34" charset="-122"/>
                <a:cs typeface="Cambria" pitchFamily="34" charset="-120"/>
              </a:rPr>
              <a:t>a someday trip.</a:t>
            </a:r>
            <a:endParaRPr lang="en-US" sz="28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Remembering it, and nudging it at the right moment, is how the next booking starts itself. The dream is already planted. Your job is to water it when the time comes.</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The someday trip </a:t>
            </a:r>
            <a:pPr indent="0" marL="0">
              <a:buNone/>
            </a:pPr>
            <a:r>
              <a:rPr lang="en-US" sz="2500" b="1" dirty="0">
                <a:solidFill>
                  <a:srgbClr val="1D9E75"/>
                </a:solidFill>
                <a:latin typeface="Cambria" pitchFamily="34" charset="0"/>
                <a:ea typeface="Cambria" pitchFamily="34" charset="-122"/>
                <a:cs typeface="Cambria" pitchFamily="34" charset="-120"/>
              </a:rPr>
              <a:t>you forgot.</a:t>
            </a:r>
            <a:endParaRPr lang="en-US" sz="25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It happens in almost every conversation you have. A client lights up and says, oh, we have always dreamed of seeing Japan in cherry-blossom season, or someday, an African safari for our anniversary. And then the current trip takes over, and that golden little seed of a future booking gets lost. That is a leak, and a painful one, because it is a booking that practically wanted to happen. The dream was real, the desire was there, and the only thing missing was someone to remember it and gently bring it back at the right time. That someone is you, and the dream is sitting in your notes, waiting.</a:t>
            </a:r>
            <a:endParaRPr lang="en-US" sz="15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993C1D"/>
                </a:solidFill>
                <a:latin typeface="Cambria" pitchFamily="34" charset="0"/>
                <a:ea typeface="Cambria" pitchFamily="34" charset="-122"/>
                <a:cs typeface="Cambria" pitchFamily="34" charset="-120"/>
              </a:rPr>
              <a:t>A forgotten 'someday' dream is a booking that wanted to happen. The desire was there, the memory wasn't.</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WRITE IT DOWN THE MOMENT YOU HEAR IT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Capture </a:t>
            </a:r>
            <a:pPr indent="0" marL="0">
              <a:buNone/>
            </a:pPr>
            <a:r>
              <a:rPr lang="en-US" sz="3000" b="1" dirty="0">
                <a:solidFill>
                  <a:srgbClr val="1D9E75"/>
                </a:solidFill>
                <a:latin typeface="Cambria" pitchFamily="34" charset="0"/>
                <a:ea typeface="Cambria" pitchFamily="34" charset="-122"/>
                <a:cs typeface="Cambria" pitchFamily="34" charset="-120"/>
              </a:rPr>
              <a:t>the dreams.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Like every good thing in Cultivate, this lives on one small habit: catching the dream the instant it surfaces and dropping it into your CRM notes. Not just where they want to go, but the why and the when, the anniversary it's tied to, the milestone birthday, the kids-leave-for-college window. Those details are pure gold later. This is exactly what discovery and the Manifest were built for. A dream you heard and admired and then forgot is worth nothing. A dream written down, with its reason and its rough timing, becomes a perfectly aimed nudge a year from now. Capture beats memory, every time.</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Catch the dream, the why, and the when, the instant you hear it. A dream in your notes becomes a future booking.</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RIGHT WORDS AT THE RIGHT TIME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well-timed, </a:t>
            </a:r>
            <a:pPr indent="0" marL="0">
              <a:buNone/>
            </a:pPr>
            <a:r>
              <a:rPr lang="en-US" sz="3000" b="1" dirty="0">
                <a:solidFill>
                  <a:srgbClr val="1D9E75"/>
                </a:solidFill>
                <a:latin typeface="Cambria" pitchFamily="34" charset="0"/>
                <a:ea typeface="Cambria" pitchFamily="34" charset="-122"/>
                <a:cs typeface="Cambria" pitchFamily="34" charset="-120"/>
              </a:rPr>
              <a:t>personal nudge.</a:t>
            </a:r>
            <a:endParaRPr lang="en-US" sz="30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Time it well</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The nudge works because it arrives at the right moment: as their anniversary nears, when flights to that place dip, when the season they dreamed of is months out, the perfect window to book. Right timing turns a someday into a now.</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Make it personal</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And it works because it's about them. Pull straight from your notes: 'You mentioned wanting Japan for the blossoms, they're forecasting an early bloom next spring, should we start planning?' That's not marketing. That's a friend who remembered.</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Right timing plus their own words equals a nudge that feels like a friend remembered, not an ad.</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WHERE THE NEXT BOOKING STARTS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Turn a dream </a:t>
            </a:r>
            <a:pPr indent="0" marL="0">
              <a:buNone/>
            </a:pPr>
            <a:r>
              <a:rPr lang="en-US" sz="3000" b="1" dirty="0">
                <a:solidFill>
                  <a:srgbClr val="1D9E75"/>
                </a:solidFill>
                <a:latin typeface="Cambria" pitchFamily="34" charset="0"/>
                <a:ea typeface="Cambria" pitchFamily="34" charset="-122"/>
                <a:cs typeface="Cambria" pitchFamily="34" charset="-120"/>
              </a:rPr>
              <a:t>into a trip.</a:t>
            </a:r>
            <a:endParaRPr lang="en-US" sz="30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Here is why this one matters so much. A cold lead has to be convinced they want to travel at all. But a client with a captured dream already wants it. The desire is fully formed. You are not selling, you are simply giving a long-held wish the little push it needs to become real, and then, because you are you, you make booking it effortless. This is the warmest possible start to a new trip, which means the nudge does not just hand you a booking, it drops that client right back into the top of your loop: discovery, proposal, the whole journey again, except this time they arrive already sold. A remembered dream is the easiest booking you will ever make.</a:t>
            </a:r>
            <a:endParaRPr lang="en-US" sz="15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A client with a captured dream already wants it. You're not selling, you're giving a wish the push to come true.</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CAPTURE THE SOMEDAY · THE WELL-TIMED NUDGE · BOOKED</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A remembered dream books itself.</a:t>
            </a:r>
            <a:endParaRPr lang="en-US" sz="2400" dirty="0"/>
          </a:p>
        </p:txBody>
      </p:sp>
      <p:pic>
        <p:nvPicPr>
          <p:cNvPr id="4" name="Image 0" descr="/Users/robertearl/Documents/Marketing Journeys/production/assets/mj-6.6-dreamnudge.png">    </p:cNvPr>
          <p:cNvPicPr>
            <a:picLocks noChangeAspect="1"/>
          </p:cNvPicPr>
          <p:nvPr/>
        </p:nvPicPr>
        <p:blipFill>
          <a:blip r:embed="rId1"/>
          <a:stretch>
            <a:fillRect/>
          </a:stretch>
        </p:blipFill>
        <p:spPr>
          <a:xfrm>
            <a:off x="274320" y="1234440"/>
            <a:ext cx="8595360" cy="38404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dream tracker.</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DRAFT</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nudge</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a 'remember when you mentioned...' nudge straight from your CRM notes.</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TIME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When to send</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helps you spot the right window: the anniversary, the season, the booking sweet spot.</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SCAN</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Find the dreams</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surfaces which clients have a captured someday dream worth nudging now.</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nudges.</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Three dreams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Pull three clients' someday dreams from your notes, with the why and the when. (The Your Nudges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nudge</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well-timed, personal nudge for each, pulled from what they told you.</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Make capturing a habit</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where the someday dream goes the moment you hear it, so none get lost again.</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6.6 — Dream-Destination Nudges</dc:title>
  <dc:subject>PptxGenJS Presentation</dc:subject>
  <dc:creator>Marketing Journeys</dc:creator>
  <cp:lastModifiedBy>Marketing Journeys</cp:lastModifiedBy>
  <cp:revision>1</cp:revision>
  <dcterms:created xsi:type="dcterms:W3CDTF">2026-06-13T19:07:25Z</dcterms:created>
  <dcterms:modified xsi:type="dcterms:W3CDTF">2026-06-13T19:07:25Z</dcterms:modified>
</cp:coreProperties>
</file>