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CULTIVATE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6.2</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600" b="1" dirty="0">
                <a:solidFill>
                  <a:srgbClr val="FFFFFF"/>
                </a:solidFill>
                <a:latin typeface="Cambria" pitchFamily="34" charset="0"/>
                <a:ea typeface="Cambria" pitchFamily="34" charset="-122"/>
                <a:cs typeface="Cambria" pitchFamily="34" charset="-120"/>
              </a:rPr>
              <a:t>The Email </a:t>
            </a:r>
            <a:pPr indent="0" marL="0">
              <a:buNone/>
            </a:pPr>
            <a:r>
              <a:rPr lang="en-US" sz="3600" b="1" dirty="0">
                <a:solidFill>
                  <a:srgbClr val="9FE1CB"/>
                </a:solidFill>
                <a:latin typeface="Cambria" pitchFamily="34" charset="0"/>
                <a:ea typeface="Cambria" pitchFamily="34" charset="-122"/>
                <a:cs typeface="Cambria" pitchFamily="34" charset="-120"/>
              </a:rPr>
              <a:t>Newsletter</a:t>
            </a:r>
            <a:endParaRPr lang="en-US" sz="3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Am I the advisor they think of, or the one they forgot?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Top of mind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is top of the referral list.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lock your format and draft issue one today. Building a newsletter you'll actually keep sending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Anniversary and Birthday Touchpoints: the personal moments they remember.</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newsletter format and cadence.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CHANNEL THAT KEEPS YOU CLOSE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2800" b="1" dirty="0">
                <a:solidFill>
                  <a:srgbClr val="FFFFFF"/>
                </a:solidFill>
                <a:latin typeface="Cambria" pitchFamily="34" charset="0"/>
                <a:ea typeface="Cambria" pitchFamily="34" charset="-122"/>
                <a:cs typeface="Cambria" pitchFamily="34" charset="-120"/>
              </a:rPr>
              <a:t>A newsletter is not a chore.
</a:t>
            </a:r>
            <a:endParaRPr lang="en-US" sz="2800" dirty="0"/>
          </a:p>
          <a:p>
            <a:pPr indent="0" marL="0">
              <a:lnSpc>
                <a:spcPct val="108000"/>
              </a:lnSpc>
              <a:buNone/>
            </a:pPr>
            <a:r>
              <a:rPr lang="en-US" sz="2800" b="1" dirty="0">
                <a:solidFill>
                  <a:srgbClr val="9FE1CB"/>
                </a:solidFill>
                <a:latin typeface="Cambria" pitchFamily="34" charset="0"/>
                <a:ea typeface="Cambria" pitchFamily="34" charset="-122"/>
                <a:cs typeface="Cambria" pitchFamily="34" charset="-120"/>
              </a:rPr>
              <a:t>It is staying top of mind.</a:t>
            </a:r>
            <a:endParaRPr lang="en-US" sz="2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It is the easiest, lowest-pressure way to stay in front of your whole list at once, so when a trip comes up, you are the one they think of, and the one they refer.</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Out of sight </a:t>
            </a:r>
            <a:pPr indent="0" marL="0">
              <a:buNone/>
            </a:pPr>
            <a:r>
              <a:rPr lang="en-US" sz="2500" b="1" dirty="0">
                <a:solidFill>
                  <a:srgbClr val="1D9E75"/>
                </a:solidFill>
                <a:latin typeface="Cambria" pitchFamily="34" charset="0"/>
                <a:ea typeface="Cambria" pitchFamily="34" charset="-122"/>
                <a:cs typeface="Cambria" pitchFamily="34" charset="-120"/>
              </a:rPr>
              <a:t>is out of business.</a:t>
            </a:r>
            <a:endParaRPr lang="en-US" sz="25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People do not leave you because they got angry. They leave because they forgot. A client books a wonderful trip, loves you, fully intends to use you again, and then eighteen quiet months go by and a coworker mentions an advisor, and they book with that person, not because they liked them more, but because that person was simply in front of them at the right moment. That is the leak: not a complaint, just a fade. A newsletter plugs it, gently and at scale. It keeps you in front of everyone at once, so when the someday trip finally becomes a real one, your name is the one already in their head.</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Clients don't leave angry, they leave because they forgot. The newsletter keeps you in front of all of them at once.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SIMPLE ENOUGH THAT YOU ACTUALLY SEND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simple, </a:t>
            </a:r>
            <a:pPr indent="0" marL="0">
              <a:buNone/>
            </a:pPr>
            <a:r>
              <a:rPr lang="en-US" sz="3000" b="1" dirty="0">
                <a:solidFill>
                  <a:srgbClr val="1D9E75"/>
                </a:solidFill>
                <a:latin typeface="Cambria" pitchFamily="34" charset="0"/>
                <a:ea typeface="Cambria" pitchFamily="34" charset="-122"/>
                <a:cs typeface="Cambria" pitchFamily="34" charset="-120"/>
              </a:rPr>
              <a:t>repeatable format.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reason most advisor newsletters die after issue two is that they were too ambitious. A glossy magazine you dread building is a newsletter you stop sending. So keep it dead simple and the same every time: a warm personal note from you, one genuinely useful idea or destination, and one gentle invitation to reach out. That is it. A format you can fill in your sleep is a format you will still be sending a year from now. Boring and consistent beats brilliant and abandoned, every single time.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A glossy newsletter you dread is one you'll stop sending. Same simple shape every time, so it survives.</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TO ACTUALLY WRITE ABOUT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Be a person, </a:t>
            </a:r>
            <a:pPr indent="0" marL="0">
              <a:buNone/>
            </a:pPr>
            <a:r>
              <a:rPr lang="en-US" sz="3000" b="1" dirty="0">
                <a:solidFill>
                  <a:srgbClr val="1D9E75"/>
                </a:solidFill>
                <a:latin typeface="Cambria" pitchFamily="34" charset="0"/>
                <a:ea typeface="Cambria" pitchFamily="34" charset="-122"/>
                <a:cs typeface="Cambria" pitchFamily="34" charset="-120"/>
              </a:rPr>
              <a:t>not a brochure.</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Write this</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trip you loved, a destination that's having a moment, a real travel tip, a behind-the-scenes story, a quick where-to-next idea. Things that are genuinely useful or genuinely human. Give them something worth opening.</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Not this</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wall of sales pitches. Constant 'book now.' Generic supplier copy anyone could send. Promotional noise gets ignored and unsubscribed. The personal, useful note gets read, and keeps you welcome in the inbox.</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Personal and useful gets opened. Promotional noise gets unsubscribed. Be the human in their inbox.</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RHYTHM WITHOUT THE DREAD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cadence </a:t>
            </a:r>
            <a:pPr indent="0" marL="0">
              <a:buNone/>
            </a:pPr>
            <a:r>
              <a:rPr lang="en-US" sz="3000" b="1" dirty="0">
                <a:solidFill>
                  <a:srgbClr val="1D9E75"/>
                </a:solidFill>
                <a:latin typeface="Cambria" pitchFamily="34" charset="0"/>
                <a:ea typeface="Cambria" pitchFamily="34" charset="-122"/>
                <a:cs typeface="Cambria" pitchFamily="34" charset="-120"/>
              </a:rPr>
              <a:t>you can keep.</a:t>
            </a:r>
            <a:endParaRPr lang="en-US" sz="3000" dirty="0"/>
          </a:p>
        </p:txBody>
      </p:sp>
      <p:sp>
        <p:nvSpPr>
          <p:cNvPr id="4" name="Text 2"/>
          <p:cNvSpPr/>
          <p:nvPr/>
        </p:nvSpPr>
        <p:spPr>
          <a:xfrm>
            <a:off x="502920" y="173736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Once a month is plenty. Once a quarter still works. What matters is not frequency, it is that you actually keep it, because a newsletter that shows up reliably builds trust, and one that vanishes for a year and reappears feels like a stranger. Pick a cadence you can sustain on your worst, busiest month, then protect it. And here is where it stops being a burden: your Second Mate can turn a few bullet points into a finished, warm newsletter in minutes. You bring the idea and the personal note, it does the heavy lifting of the writing. That is how the dread disappears and the rhythm survives.</a:t>
            </a:r>
            <a:endParaRPr lang="en-US" sz="15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Pick a cadence you can keep on your busiest month, then protect it. Showing up reliably is the whole game.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ONE LETTER · YOUR WHOLE LIST · TOP OF EVERY MIND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One letter, your whole list, top of mind.</a:t>
            </a:r>
            <a:endParaRPr lang="en-US" sz="2400" dirty="0"/>
          </a:p>
        </p:txBody>
      </p:sp>
      <p:pic>
        <p:nvPicPr>
          <p:cNvPr id="4" name="Image 0" descr="/Users/robertearl/Documents/Marketing Journeys/production/assets/mj-6.2-newsletter.png">    </p:cNvPr>
          <p:cNvPicPr>
            <a:picLocks noChangeAspect="1"/>
          </p:cNvPicPr>
          <p:nvPr/>
        </p:nvPicPr>
        <p:blipFill>
          <a:blip r:embed="rId1"/>
          <a:stretch>
            <a:fillRect/>
          </a:stretch>
        </p:blipFill>
        <p:spPr>
          <a:xfrm>
            <a:off x="274320" y="1234440"/>
            <a:ext cx="8595360" cy="38404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newsletter desk.</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DRAFT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From bullets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Give it a few rough notes and it writes the whole warm newsletter in your voice.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IDEAS</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What to send</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Stuck for a topic? It suggests a month of newsletter ideas tied to your niche.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POLISH</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Subject lines</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subject lines worth opening, so your letter doesn't die unread.</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newsletter.</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format</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Lock your three simple parts: a note from you, one useful idea, one gentle invitation. (The Your Newsletter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cadence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the rhythm you can keep on your busiest month, monthly or quarterly.</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Draft issue one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Hand a few bullets to your Second Mate and ship your first newsletter.</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6.2 — The Email Newsletter</dc:title>
  <dc:subject>PptxGenJS Presentation</dc:subject>
  <dc:creator>Marketing Journeys</dc:creator>
  <cp:lastModifiedBy>Marketing Journeys</cp:lastModifiedBy>
  <cp:revision>1</cp:revision>
  <dcterms:created xsi:type="dcterms:W3CDTF">2026-06-13T19:07:25Z</dcterms:created>
  <dcterms:modified xsi:type="dcterms:W3CDTF">2026-06-13T19:07:25Z</dcterms:modified>
</cp:coreProperties>
</file>