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5.7</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600" b="1" dirty="0">
                <a:solidFill>
                  <a:srgbClr val="FFFFFF"/>
                </a:solidFill>
                <a:latin typeface="Cambria" pitchFamily="34" charset="0"/>
                <a:ea typeface="Cambria" pitchFamily="34" charset="-122"/>
                <a:cs typeface="Cambria" pitchFamily="34" charset="-120"/>
              </a:rPr>
              <a:t>Turning Clients </a:t>
            </a:r>
            <a:pPr indent="0" marL="0">
              <a:buNone/>
            </a:pPr>
            <a:r>
              <a:rPr lang="en-US" sz="3600" b="1" dirty="0">
                <a:solidFill>
                  <a:srgbClr val="9FE1CB"/>
                </a:solidFill>
                <a:latin typeface="Cambria" pitchFamily="34" charset="0"/>
                <a:ea typeface="Cambria" pitchFamily="34" charset="-122"/>
                <a:cs typeface="Cambria" pitchFamily="34" charset="-120"/>
              </a:rPr>
              <a:t>into Advocates</a:t>
            </a:r>
            <a:endParaRPr lang="en-US" sz="3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Are my happiest clients quietly growing my business for me?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 cared-for client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is your best marketer.</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referral ask and your easy words today. Turning quiet goodwill into a flywheel of warm, pre-sold clients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Part 6, Cultivate: feeding the whole engine, so it grows on its own.</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referral ask, the words most people never find.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CAPSTONE OF CARE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Your happiest clients are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your best salespeople.</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 referral arrives already trusting you, pre-sold before you say a word. Everything you built in Care now pays you back, in the easiest, warmest clients you will ever get.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A happy client </a:t>
            </a:r>
            <a:pPr indent="0" marL="0">
              <a:buNone/>
            </a:pPr>
            <a:r>
              <a:rPr lang="en-US" sz="2500" b="1" dirty="0">
                <a:solidFill>
                  <a:srgbClr val="1D9E75"/>
                </a:solidFill>
                <a:latin typeface="Cambria" pitchFamily="34" charset="0"/>
                <a:ea typeface="Cambria" pitchFamily="34" charset="-122"/>
                <a:cs typeface="Cambria" pitchFamily="34" charset="-120"/>
              </a:rPr>
              <a:t>is your best marketing.</a:t>
            </a:r>
            <a:endParaRPr lang="en-US" sz="25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Think about how much time and money the world spends chasing cold strangers. And then look at what is sitting right in your hands: a roster of clients who adore you, who would happily tell the world about you. A referral from a friend skips every hard part of marketing, there is no doubt, no price-shopping, no proving yourself, they arrive already trusting you completely. That is the warmest lead on earth, and you earned a pile of them through everything you did in Care. The leak here is simply letting all that goodwill sit silent and unused, while you go out and pay to chase strangers. Your fans are a goldmine. This session is about gently opening it.</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A referral skips the doubt, the price-shopping, the proving. Your fans are the warmest leads on earth.</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STEP MOST ADVISORS SKIP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Don't wait for it. </a:t>
            </a:r>
            <a:pPr indent="0" marL="0">
              <a:buNone/>
            </a:pPr>
            <a:r>
              <a:rPr lang="en-US" sz="3000" b="1" dirty="0">
                <a:solidFill>
                  <a:srgbClr val="1D9E75"/>
                </a:solidFill>
                <a:latin typeface="Cambria" pitchFamily="34" charset="0"/>
                <a:ea typeface="Cambria" pitchFamily="34" charset="-122"/>
                <a:cs typeface="Cambria" pitchFamily="34" charset="-120"/>
              </a:rPr>
              <a:t>Ask.</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quiet tragedy: most advisors just hope referrals happen, and then wonder why so few do. Your clients are not withholding them out of stinginess, it simply does not occur to them, they are busy living their lives. So you have to ask, warmly and specifically. Not a needy who do you know, but a gentle, confident invitation: I would love to help more travelers like you, so if a friend ever mentions a trip, I would be honored if you sent them my way. Asking is not pushy, it is permission for someone who already loves you to do the kind thing they would have been glad to do anyway. The ones who do not ask, do not get. So ask.</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Clients don't withhold referrals, they just don't think of it. Ask warmly, and the floodgate opens.</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LOWER EVERY BIT OF FRICTION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Make it </a:t>
            </a:r>
            <a:pPr indent="0" marL="0">
              <a:buNone/>
            </a:pPr>
            <a:r>
              <a:rPr lang="en-US" sz="3000" b="1" dirty="0">
                <a:solidFill>
                  <a:srgbClr val="1D9E75"/>
                </a:solidFill>
                <a:latin typeface="Cambria" pitchFamily="34" charset="0"/>
                <a:ea typeface="Cambria" pitchFamily="34" charset="-122"/>
                <a:cs typeface="Cambria" pitchFamily="34" charset="-120"/>
              </a:rPr>
              <a:t>easy to refer.</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Give them the words</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Most people want to refer you but freeze on what to say. Hand them an easy line: 'just tell them I help with [your niche], and send them my way.' Take the thinking out of it.</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Give them the path</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And the simplest next step: a link, your details, a card to pass along. The easier you make referring, the more it happens. Friction is the only thing standing between goodwill and a new client.</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People want to help, they just need it easy. Give them the words and the link, and remove every hurdle.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WHERE CARE BECOMES GROWTH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advocate </a:t>
            </a:r>
            <a:pPr indent="0" marL="0">
              <a:buNone/>
            </a:pPr>
            <a:r>
              <a:rPr lang="en-US" sz="3000" b="1" dirty="0">
                <a:solidFill>
                  <a:srgbClr val="1D9E75"/>
                </a:solidFill>
                <a:latin typeface="Cambria" pitchFamily="34" charset="0"/>
                <a:ea typeface="Cambria" pitchFamily="34" charset="-122"/>
                <a:cs typeface="Cambria" pitchFamily="34" charset="-120"/>
              </a:rPr>
              <a:t>flywheel.</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Step back and see the beautiful machine you have built. You care deeply for a client, so they become genuinely delighted. A delighted client refers and reviews, which brings you new clients who already trust you. You care deeply for them too, and they become advocates as well. That is a flywheel, and every single turn makes it spin faster and easier. This is the great secret of a business that grows without grinding: you do not chase growth, you earn it, by caring so well that your clients cannot help but send you more. And notice where the wheel points next, all this advocacy feeds the very top of your funnel, which is exactly where Cultivate, the final part, picks up.</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Care makes advocates, advocates bring clients, the wheel spins faster. Grow by caring, not by grinding.</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CARE DEEPLY · CLIENTS DELIGHTED · THEY REFER &amp; REVIEW · NEW CLIENTS, PRE-SOLD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advocate flywheel.</a:t>
            </a:r>
            <a:endParaRPr lang="en-US" sz="2400" dirty="0"/>
          </a:p>
        </p:txBody>
      </p:sp>
      <p:pic>
        <p:nvPicPr>
          <p:cNvPr id="4" name="Image 0" descr="/Users/robertearl/Documents/Marketing Journeys/production/assets/mj-5.7-advocates.png">    </p:cNvPr>
          <p:cNvPicPr>
            <a:picLocks noChangeAspect="1"/>
          </p:cNvPicPr>
          <p:nvPr/>
        </p:nvPicPr>
        <p:blipFill>
          <a:blip r:embed="rId1"/>
          <a:stretch>
            <a:fillRect/>
          </a:stretch>
        </p:blipFill>
        <p:spPr>
          <a:xfrm>
            <a:off x="457200" y="1234440"/>
            <a:ext cx="8229600" cy="39319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referral engine.</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ASK</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warm ask</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your referral request, confident and warm, never needy, in your voice.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EQUIP</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easy words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the simple line a happy client can copy and paste to refer you.</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THANK</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thank-you</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a genuine thank-you that makes a referrer want to do it again.</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referral ask.</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warm ask</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gentle, confident way you'll invite referrals. (The Your Advocates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easy words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simple line a client can pass along, plus the link or detail to send.</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thank-you</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how you'll thank a referrer so generously they want to do it again.</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5.7 — Turning Clients into Advocates</dc:title>
  <dc:subject>PptxGenJS Presentation</dc:subject>
  <dc:creator>Marketing Journeys</dc:creator>
  <cp:lastModifiedBy>Marketing Journeys</cp:lastModifiedBy>
  <cp:revision>1</cp:revision>
  <dcterms:created xsi:type="dcterms:W3CDTF">2026-06-13T18:49:08Z</dcterms:created>
  <dcterms:modified xsi:type="dcterms:W3CDTF">2026-06-13T18:49:08Z</dcterms:modified>
</cp:coreProperties>
</file>