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5.4</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The </a:t>
            </a:r>
            <a:pPr indent="0" marL="0">
              <a:buNone/>
            </a:pPr>
            <a:r>
              <a:rPr lang="en-US" sz="4600" b="1" dirty="0">
                <a:solidFill>
                  <a:srgbClr val="9FE1CB"/>
                </a:solidFill>
                <a:latin typeface="Cambria" pitchFamily="34" charset="0"/>
                <a:ea typeface="Cambria" pitchFamily="34" charset="-122"/>
                <a:cs typeface="Cambria" pitchFamily="34" charset="-120"/>
              </a:rPr>
              <a:t>Safety Net</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While my client is traveling, do they feel held, or alone?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Be the calm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in any storm.</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set your reachable line and your check-in points today. Being the steady, unbothered presence that handles the hiccup and holds the client is what we build together.</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5.5, The Welcome Home: the return, the debrief, and capturing the magic while it's warm.</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"I'm one message away" line for the group to warm up.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WHILE THEY'RE TRAVELING</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Be the calm
</a:t>
            </a:r>
            <a:endParaRPr lang="en-US" sz="3400" dirty="0"/>
          </a:p>
          <a:p>
            <a:pPr indent="0" marL="0">
              <a:lnSpc>
                <a:spcPct val="108000"/>
              </a:lnSpc>
              <a:buNone/>
            </a:pPr>
            <a:r>
              <a:rPr lang="en-US" sz="3400" b="1" dirty="0">
                <a:solidFill>
                  <a:srgbClr val="9FE1CB"/>
                </a:solidFill>
                <a:latin typeface="Cambria" pitchFamily="34" charset="0"/>
                <a:ea typeface="Cambria" pitchFamily="34" charset="-122"/>
                <a:cs typeface="Cambria" pitchFamily="34" charset="-120"/>
              </a:rPr>
              <a:t>they can reach.</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Your job while they're away is not to disappear, and it is not to hover. It is to be the safety net: the steady, reachable presence that means nothing can truly go wrong.</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LEAKY BUCKET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Reachable, </a:t>
            </a:r>
            <a:pPr indent="0" marL="0">
              <a:buNone/>
            </a:pPr>
            <a:r>
              <a:rPr lang="en-US" sz="3000" b="1" dirty="0">
                <a:solidFill>
                  <a:srgbClr val="1D9E75"/>
                </a:solidFill>
                <a:latin typeface="Cambria" pitchFamily="34" charset="0"/>
                <a:ea typeface="Cambria" pitchFamily="34" charset="-122"/>
                <a:cs typeface="Cambria" pitchFamily="34" charset="-120"/>
              </a:rPr>
              <a:t>not absent.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The trip is when your client is most exposed, far from home, out of their routine, and quietly hoping nothing goes wrong. So if you go fully dark the moment they leave, you confirm a small fear: I am on my own out here. And the advisor who lets a client feel alone at the scariest moment is the advisor they replace, no matter how lovely the booking was. You do not need to babysit them. You need to make one thing unmistakable before they go: I am right here, one message away, the whole time. That single sentence is the safety net, and it is what keeps a client loyal long after they land.</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993C1D"/>
                </a:solidFill>
                <a:latin typeface="Cambria" pitchFamily="34" charset="0"/>
                <a:ea typeface="Cambria" pitchFamily="34" charset="-122"/>
                <a:cs typeface="Cambria" pitchFamily="34" charset="-120"/>
              </a:rPr>
              <a:t>Go dark while they travel and they feel alone. "I'm one message away" is the whole safety net.</a:t>
            </a:r>
            <a:endParaRPr lang="en-US" sz="14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PRESENCE, NOT HOVERING</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proactive </a:t>
            </a:r>
            <a:pPr indent="0" marL="0">
              <a:buNone/>
            </a:pPr>
            <a:r>
              <a:rPr lang="en-US" sz="3000" b="1" dirty="0">
                <a:solidFill>
                  <a:srgbClr val="1D9E75"/>
                </a:solidFill>
                <a:latin typeface="Cambria" pitchFamily="34" charset="0"/>
                <a:ea typeface="Cambria" pitchFamily="34" charset="-122"/>
                <a:cs typeface="Cambria" pitchFamily="34" charset="-120"/>
              </a:rPr>
              <a:t>check-in.</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There is a sweet spot between vanishing and smothering, and it is the light, well-timed check-in. Not a barrage, just a touch or two at the right moments: a quick how was the arrival, settling in okay? early on, maybe a have an amazing time at the thing you were most excited about. It says I am thinking of you, without ever making them feel watched. The magic of the proactive check-in is that they did not have to reach out with a worry, you got there first. That is the difference between a vendor who waits to be summoned and a trusted advisor who is simply, warmly present. One or two light touches across a trip, and they feel held the whole way.</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A touch or two at the right moments. You reach out first, so they never feel watched or abandoned.</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WHEN SOMETHING GOES SIDEWAYS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700" b="1" dirty="0">
                <a:solidFill>
                  <a:srgbClr val="1C2733"/>
                </a:solidFill>
                <a:latin typeface="Cambria" pitchFamily="34" charset="0"/>
                <a:ea typeface="Cambria" pitchFamily="34" charset="-122"/>
                <a:cs typeface="Cambria" pitchFamily="34" charset="-120"/>
              </a:rPr>
              <a:t>The hiccup </a:t>
            </a:r>
            <a:pPr indent="0" marL="0">
              <a:buNone/>
            </a:pPr>
            <a:r>
              <a:rPr lang="en-US" sz="2700" b="1" dirty="0">
                <a:solidFill>
                  <a:srgbClr val="1D9E75"/>
                </a:solidFill>
                <a:latin typeface="Cambria" pitchFamily="34" charset="0"/>
                <a:ea typeface="Cambria" pitchFamily="34" charset="-122"/>
                <a:cs typeface="Cambria" pitchFamily="34" charset="-120"/>
              </a:rPr>
              <a:t>is your finest hour.</a:t>
            </a:r>
            <a:endParaRPr lang="en-US" sz="27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reframe that changes everything: a problem on the trip is not a disaster, it is your single greatest opportunity to earn a client for life. A flight cancels, a hotel disappoints, a bag goes missing. The DIY traveler is now panicking alone in a foreign airport. But your client just calmly texts you, and you handle it. That moment, you fixing the thing they could not, is worth more than a flawless trip, because it is the story they will tell forever: you would not believe what went wrong, and you would not believe how fast my advisor fixed it. Do not fear the hiccup. It is the exact moment your whole value becomes undeniable.</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A problem handled fast is worth more than a flawless trip. The hiccup is where your value proves itself.</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WHAT THEY'RE REALLY PAYING FOR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calm </a:t>
            </a:r>
            <a:pPr indent="0" marL="0">
              <a:buNone/>
            </a:pPr>
            <a:r>
              <a:rPr lang="en-US" sz="3000" b="1" dirty="0">
                <a:solidFill>
                  <a:srgbClr val="1D9E75"/>
                </a:solidFill>
                <a:latin typeface="Cambria" pitchFamily="34" charset="0"/>
                <a:ea typeface="Cambria" pitchFamily="34" charset="-122"/>
                <a:cs typeface="Cambria" pitchFamily="34" charset="-120"/>
              </a:rPr>
              <a:t>is the product.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Strip it all the way down and here is what your client is truly buying: peace of mind. Not just a trip, the freedom to relax completely because someone capable has their back. So your own composure is not a nice-to-have, it is the actual product. When something goes wrong, your steady, unbothered, I have got this is the thing they paid for, and the thing they will remember. Anyone can hand someone an itinerary. Almost no one can hand them the deep, settled calm of knowing they are not alone out there. Be that calm, especially in the storm, and you become irreplaceable. That is the whole job while they are away.</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They're buying peace of mind. Your calm is the product. Be unbothered, and you become irreplaceable.</a:t>
            </a:r>
            <a:endParaRPr lang="en-US" sz="14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REACHABLE · A LIGHT CHECK-IN · THE HICCUP HANDLED · CALM ALWAYS</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safety net.</a:t>
            </a:r>
            <a:endParaRPr lang="en-US" sz="2400" dirty="0"/>
          </a:p>
        </p:txBody>
      </p:sp>
      <p:pic>
        <p:nvPicPr>
          <p:cNvPr id="4" name="Image 0" descr="/Users/robertearl/Documents/Marketing Journeys/production/assets/mj-5.4-safetynet.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300" b="1" dirty="0">
                <a:solidFill>
                  <a:srgbClr val="1C2733"/>
                </a:solidFill>
                <a:latin typeface="Cambria" pitchFamily="34" charset="0"/>
                <a:ea typeface="Cambria" pitchFamily="34" charset="-122"/>
                <a:cs typeface="Cambria" pitchFamily="34" charset="-120"/>
              </a:rPr>
              <a:t>More than copy. </a:t>
            </a:r>
            <a:pPr indent="0" marL="0">
              <a:buNone/>
            </a:pPr>
            <a:r>
              <a:rPr lang="en-US" sz="2300" b="1" dirty="0">
                <a:solidFill>
                  <a:srgbClr val="1D9E75"/>
                </a:solidFill>
                <a:latin typeface="Cambria" pitchFamily="34" charset="0"/>
                <a:ea typeface="Cambria" pitchFamily="34" charset="-122"/>
                <a:cs typeface="Cambria" pitchFamily="34" charset="-120"/>
              </a:rPr>
              <a:t>Your calm in a crisis.</a:t>
            </a:r>
            <a:endParaRPr lang="en-US" sz="23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PLAN</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check-in plan</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maps the light, well-timed check-ins for a trip, so you're present without hovering.</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SOLVE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Fast options</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In a hiccup, it helps you think through options and next steps quickly and calmly.</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WRITE</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calm message</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the steady, reassuring note to send a stressed client mid-problem.</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Build </a:t>
            </a:r>
            <a:pPr indent="0" marL="0">
              <a:buNone/>
            </a:pPr>
            <a:r>
              <a:rPr lang="en-US" sz="3000" b="1" dirty="0">
                <a:solidFill>
                  <a:srgbClr val="1D9E75"/>
                </a:solidFill>
                <a:latin typeface="Cambria" pitchFamily="34" charset="0"/>
                <a:ea typeface="Cambria" pitchFamily="34" charset="-122"/>
                <a:cs typeface="Cambria" pitchFamily="34" charset="-120"/>
              </a:rPr>
              <a:t>your safety net.</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reachable line</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how you'll tell every client "I'm one message away" before they go. (The Your Safety Net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check-in points</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Decide the one or two light mid-trip touches you'll send, and when.</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hiccup plan</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Note how you'll handle a problem: stay calm, reassure first, then fix.</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5.4 — The Safety Net</dc:title>
  <dc:subject>PptxGenJS Presentation</dc:subject>
  <dc:creator>Marketing Journeys</dc:creator>
  <cp:lastModifiedBy>Marketing Journeys</cp:lastModifiedBy>
  <cp:revision>1</cp:revision>
  <dcterms:created xsi:type="dcterms:W3CDTF">2026-06-13T18:33:08Z</dcterms:created>
  <dcterms:modified xsi:type="dcterms:W3CDTF">2026-06-13T18:33:08Z</dcterms:modified>
</cp:coreProperties>
</file>