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5.2</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200" b="1" dirty="0">
                <a:solidFill>
                  <a:srgbClr val="FFFFFF"/>
                </a:solidFill>
                <a:latin typeface="Cambria" pitchFamily="34" charset="0"/>
                <a:ea typeface="Cambria" pitchFamily="34" charset="-122"/>
                <a:cs typeface="Cambria" pitchFamily="34" charset="-120"/>
              </a:rPr>
              <a:t>Building </a:t>
            </a:r>
            <a:pPr indent="0" marL="0">
              <a:buNone/>
            </a:pPr>
            <a:r>
              <a:rPr lang="en-US" sz="4200" b="1" dirty="0">
                <a:solidFill>
                  <a:srgbClr val="9FE1CB"/>
                </a:solidFill>
                <a:latin typeface="Cambria" pitchFamily="34" charset="0"/>
                <a:ea typeface="Cambria" pitchFamily="34" charset="-122"/>
                <a:cs typeface="Cambria" pitchFamily="34" charset="-120"/>
              </a:rPr>
              <a:t>Anticipation</a:t>
            </a:r>
            <a:endParaRPr lang="en-US" sz="42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Am I turning the wait before the trip into part of the magic?</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Anticipation is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half the joy.</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map your countdown and write your bon voyage today. Turning a quiet, nervous wait into a building, delightful one, every trip, is what we set up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5.3, Surprise and Delight: the little touches that get remembered and retold.</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bon voyage message for the group to warm up.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WAIT IS NOT DEAD TIME</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Anticipation is
</a:t>
            </a:r>
            <a:endParaRPr lang="en-US" sz="3400" dirty="0"/>
          </a:p>
          <a:p>
            <a:pPr indent="0" marL="0">
              <a:lnSpc>
                <a:spcPct val="108000"/>
              </a:lnSpc>
              <a:buNone/>
            </a:pPr>
            <a:r>
              <a:rPr lang="en-US" sz="3400" b="1" dirty="0">
                <a:solidFill>
                  <a:srgbClr val="9FE1CB"/>
                </a:solidFill>
                <a:latin typeface="Cambria" pitchFamily="34" charset="0"/>
                <a:ea typeface="Cambria" pitchFamily="34" charset="-122"/>
                <a:cs typeface="Cambria" pitchFamily="34" charset="-120"/>
              </a:rPr>
              <a:t>half the trip.</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The weeks between booking and departure are not empty time to be ignored. The joy of looking forward is real, and it is yours to grow. Turn the countdown into part of the magic.</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Don't go quiet </a:t>
            </a:r>
            <a:pPr indent="0" marL="0">
              <a:buNone/>
            </a:pPr>
            <a:r>
              <a:rPr lang="en-US" sz="3000" b="1" dirty="0">
                <a:solidFill>
                  <a:srgbClr val="1D9E75"/>
                </a:solidFill>
                <a:latin typeface="Cambria" pitchFamily="34" charset="0"/>
                <a:ea typeface="Cambria" pitchFamily="34" charset="-122"/>
                <a:cs typeface="Cambria" pitchFamily="34" charset="-120"/>
              </a:rPr>
              <a:t>in the gap.</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where so many advisors quietly drop the ball: they book the trip, send a welcome, and then vanish for two months until departure. In that long silence, two bad things grow. The client's excitement fades, and their little worries get loud, did the advisor forget me, is everything actually handled? A warm client can cool right off in an empty gap. But that same gap, filled with a light, planned rhythm of touches, becomes the best part of the wait. You are not pestering them, you are feeding their excitement and quietly reassuring them, again and again, that they are in wonderful hands.</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993C1D"/>
                </a:solidFill>
                <a:latin typeface="Cambria" pitchFamily="34" charset="0"/>
                <a:ea typeface="Cambria" pitchFamily="34" charset="-122"/>
                <a:cs typeface="Cambria" pitchFamily="34" charset="-120"/>
              </a:rPr>
              <a:t>A long silence cools a warm client. Fill the gap with light touches and the wait becomes magic.</a:t>
            </a:r>
            <a:endParaRPr lang="en-US" sz="14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A LIGHT, PLANNED RHYTHM</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pre-trip </a:t>
            </a:r>
            <a:pPr indent="0" marL="0">
              <a:buNone/>
            </a:pPr>
            <a:r>
              <a:rPr lang="en-US" sz="3000" b="1" dirty="0">
                <a:solidFill>
                  <a:srgbClr val="1D9E75"/>
                </a:solidFill>
                <a:latin typeface="Cambria" pitchFamily="34" charset="0"/>
                <a:ea typeface="Cambria" pitchFamily="34" charset="-122"/>
                <a:cs typeface="Cambria" pitchFamily="34" charset="-120"/>
              </a:rPr>
              <a:t>touch points.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You do not improvise this, you plan a simple rhythm of touches across the countdown. Something like: the countdown begins, a cheerful here is what we are building toward. Then, a month or so out, the prep touch, what to pack, what to read, what to know, with a taste of the dream woven in. Then, a week out, the final details, calm and complete, everything handled. And then the send-off, the day before. Five or so light touches, spaced out, each one easy and warm. Set this rhythm up once and it runs for every client, turning a nerve-wracking wait into a delightful, building countdown.</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Plan a handful of light touches across the countdown. Set it once, and it warms every trip.</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EVERY TOUCH DOES TWO JOBS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Reassure </a:t>
            </a:r>
            <a:pPr indent="0" marL="0">
              <a:buNone/>
            </a:pPr>
            <a:r>
              <a:rPr lang="en-US" sz="3000" b="1" dirty="0">
                <a:solidFill>
                  <a:srgbClr val="1D9E75"/>
                </a:solidFill>
                <a:latin typeface="Cambria" pitchFamily="34" charset="0"/>
                <a:ea typeface="Cambria" pitchFamily="34" charset="-122"/>
                <a:cs typeface="Cambria" pitchFamily="34" charset="-120"/>
              </a:rPr>
              <a:t>and excite.</a:t>
            </a:r>
            <a:endParaRPr lang="en-US" sz="30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Reassure</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Each touch quietly says: I've got this, you're handled, nothing's been forgotten. The practical side, packing, documents, details, calms every nerve before it can start.</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Excite</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And each touch feeds the dream: a photo, a story, a what-to-look-forward-to. You're keeping the joy alive and growing, so the trip glows brighter the closer it gets.</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The best pre-trip touches do both at once: they calm the nerves and they fan the excitement.</a:t>
            </a:r>
            <a:endParaRPr lang="en-US" sz="14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SEND-OFF THEY'LL REMEMBER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a:t>
            </a:r>
            <a:pPr indent="0" marL="0">
              <a:buNone/>
            </a:pPr>
            <a:r>
              <a:rPr lang="en-US" sz="3000" b="1" dirty="0">
                <a:solidFill>
                  <a:srgbClr val="1D9E75"/>
                </a:solidFill>
                <a:latin typeface="Cambria" pitchFamily="34" charset="0"/>
                <a:ea typeface="Cambria" pitchFamily="34" charset="-122"/>
                <a:cs typeface="Cambria" pitchFamily="34" charset="-120"/>
              </a:rPr>
              <a:t>bon voyage.</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Do not let them leave without a proper send-off. The day before they go, you send one last warm message, the bon voyage. Have the most wonderful time. You are completely set, so relax and soak up every moment. I cannot wait to hear all about it. It takes thirty seconds and it lands enormously, because it is the final thing they feel from you before the adventure begins, and it sends them off the threshold cared for, confident, and glowing. That little send-off is also the natural bridge into the trip itself, where, in the next sessions, you will keep being their calm, steady presence. End the countdown on warmth.</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Send them off with a warm bon voyage the day before. Thirty seconds, and they leave glowing.</a:t>
            </a:r>
            <a:endParaRPr lang="en-US" sz="14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THE COUNTDOWN, RISING · REASSURE AND EXCITE · BON VOYAGE</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Building anticipation.</a:t>
            </a:r>
            <a:endParaRPr lang="en-US" sz="2400" dirty="0"/>
          </a:p>
        </p:txBody>
      </p:sp>
      <p:pic>
        <p:nvPicPr>
          <p:cNvPr id="4" name="Image 0" descr="/Users/robertearl/Documents/Marketing Journeys/production/assets/mj-5.2-anticipation.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countdown crew.</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BUILD</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sequence</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your full pre-trip touch rhythm, each message reassuring and exciting.</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TAILOR</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To the trip</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tunes the prep tips and the dream-sparks to their specific destination.</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SEND-OFF</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bon voyage</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the warm day-before send-off you can fire in seconds, every time.</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countdown.</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touch rhythm</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Map your pre-trip touches across the countdown, from booking to the day before. (The Your Countdown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Reassure and excite</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For each touch, note how it calms a nerve and feeds the dream.</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bon voyage</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warm day-before send-off every client gets.</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5.2 — Building Anticipation</dc:title>
  <dc:subject>PptxGenJS Presentation</dc:subject>
  <dc:creator>Marketing Journeys</dc:creator>
  <cp:lastModifiedBy>Marketing Journeys</cp:lastModifiedBy>
  <cp:revision>1</cp:revision>
  <dcterms:created xsi:type="dcterms:W3CDTF">2026-06-13T18:23:20Z</dcterms:created>
  <dcterms:modified xsi:type="dcterms:W3CDTF">2026-06-13T18:23:20Z</dcterms:modified>
</cp:coreProperties>
</file>