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CONFIRM</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4.8</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000" b="1" dirty="0">
                <a:solidFill>
                  <a:srgbClr val="9FE1CB"/>
                </a:solidFill>
                <a:latin typeface="Cambria" pitchFamily="34" charset="0"/>
                <a:ea typeface="Cambria" pitchFamily="34" charset="-122"/>
                <a:cs typeface="Cambria" pitchFamily="34" charset="-120"/>
              </a:rPr>
              <a:t>Working Your CRM</a:t>
            </a:r>
            <a:endParaRPr lang="en-US" sz="40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Do I work my pipeline every day, or does it quietly work against me?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Set </a:t>
            </a:r>
            <a:pPr indent="0" marL="0">
              <a:buNone/>
            </a:pPr>
            <a:r>
              <a:rPr lang="en-US" sz="3000" b="1" dirty="0">
                <a:solidFill>
                  <a:srgbClr val="1D9E75"/>
                </a:solidFill>
                <a:latin typeface="Cambria" pitchFamily="34" charset="0"/>
                <a:ea typeface="Cambria" pitchFamily="34" charset="-122"/>
                <a:cs typeface="Cambria" pitchFamily="34" charset="-120"/>
              </a:rPr>
              <a:t>your daily rhythm.</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daily time</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the same five minutes every day to open your CRM. (The Your Rhythm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next-step rule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rule: no lead is ever left without a next step and a date. No exceptions.</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Run it once</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Do today's five-minute pass: scan, advance the ready ones, leave notes and next steps.</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Worked daily,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nothing slips.</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run your first five-minute pass today. Building the daily habit, and the discipline of a next step on every lead, is what we set up together so the gold stops slipping out.</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4.9, The Follow-Up: the last leak to plug, following up until they book.</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daily CRM time and your next-step rule to stay accountable.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INQUIRY STAGE · WORK IT OR IT FAILS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700" b="1" dirty="0">
                <a:solidFill>
                  <a:srgbClr val="FFFFFF"/>
                </a:solidFill>
                <a:latin typeface="Cambria" pitchFamily="34" charset="0"/>
                <a:ea typeface="Cambria" pitchFamily="34" charset="-122"/>
                <a:cs typeface="Cambria" pitchFamily="34" charset="-120"/>
              </a:rPr>
              <a:t>You didn't become an advisor
</a:t>
            </a:r>
            <a:endParaRPr lang="en-US" sz="2700" dirty="0"/>
          </a:p>
          <a:p>
            <a:pPr indent="0" marL="0">
              <a:lnSpc>
                <a:spcPct val="108000"/>
              </a:lnSpc>
              <a:buNone/>
            </a:pPr>
            <a:r>
              <a:rPr lang="en-US" sz="2700" b="1" dirty="0">
                <a:solidFill>
                  <a:srgbClr val="9FE1CB"/>
                </a:solidFill>
                <a:latin typeface="Cambria" pitchFamily="34" charset="0"/>
                <a:ea typeface="Cambria" pitchFamily="34" charset="-122"/>
                <a:cs typeface="Cambria" pitchFamily="34" charset="-120"/>
              </a:rPr>
              <a:t>to work a CRM.</a:t>
            </a:r>
            <a:endParaRPr lang="en-US" sz="27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Let's face it, nobody got into this to push leads around a database. But there is gold in those hills. The bookings are already sitting in your pipeline, waiting on a little daily attention.</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Work it, </a:t>
            </a:r>
            <a:pPr indent="0" marL="0">
              <a:buNone/>
            </a:pPr>
            <a:r>
              <a:rPr lang="en-US" sz="3000" b="1" dirty="0">
                <a:solidFill>
                  <a:srgbClr val="1D9E75"/>
                </a:solidFill>
                <a:latin typeface="Cambria" pitchFamily="34" charset="0"/>
                <a:ea typeface="Cambria" pitchFamily="34" charset="-122"/>
                <a:cs typeface="Cambria" pitchFamily="34" charset="-120"/>
              </a:rPr>
              <a:t>or it fails.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 CRM is not a magic box. It does not work because you bought it, it works because you work it. An unopened pipeline is the single biggest leak in this whole business, and here is why it stings: the leads in there did not say no. They just got forgotten. A warm inquiry sat untouched for two weeks, went cold, and booked with someone who simply followed up. That is not a marketing problem, it is a neglect problem, and it is completely fixable with a light daily rhythm. The gold is already in the hills. You just have to show up and dig a little each day.</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993C1D"/>
                </a:solidFill>
                <a:latin typeface="Cambria" pitchFamily="34" charset="0"/>
                <a:ea typeface="Cambria" pitchFamily="34" charset="-122"/>
                <a:cs typeface="Cambria" pitchFamily="34" charset="-120"/>
              </a:rPr>
              <a:t>Forgotten beats rejected as a way to lose a booking. An unworked pipeline is the biggest leak there is.</a:t>
            </a:r>
            <a:endParaRPr lang="en-US" sz="14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SMALL AND CONSISTENT WINS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daily </a:t>
            </a:r>
            <a:pPr indent="0" marL="0">
              <a:buNone/>
            </a:pPr>
            <a:r>
              <a:rPr lang="en-US" sz="3000" b="1" dirty="0">
                <a:solidFill>
                  <a:srgbClr val="1D9E75"/>
                </a:solidFill>
                <a:latin typeface="Cambria" pitchFamily="34" charset="0"/>
                <a:ea typeface="Cambria" pitchFamily="34" charset="-122"/>
                <a:cs typeface="Cambria" pitchFamily="34" charset="-120"/>
              </a:rPr>
              <a:t>five minutes.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This does not take an hour, and it should not. You build one small, light habit: open your CRM once a day, at the same time, and run a quick pass. Who is new? Who is waiting on me? Who has gone quiet? That is it. Five minutes, not five hours. Remember Cruising Altitude from 3.3, the engine runs on short, steady bursts, not heroic marathons you cannot sustain. A five-minute review done every single day will beat a three-hour cleanup done once a month, easily, because nothing ever piles up high enough to scare you off. Same time, every day, a quick look. That is the whole rhythm.</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Open it once a day, same time, quick pass. Five minutes daily beats three hours once a month.</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KEEP THE PIPELINE FLOWING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Move </a:t>
            </a:r>
            <a:pPr indent="0" marL="0">
              <a:buNone/>
            </a:pPr>
            <a:r>
              <a:rPr lang="en-US" sz="3000" b="1" dirty="0">
                <a:solidFill>
                  <a:srgbClr val="1D9E75"/>
                </a:solidFill>
                <a:latin typeface="Cambria" pitchFamily="34" charset="0"/>
                <a:ea typeface="Cambria" pitchFamily="34" charset="-122"/>
                <a:cs typeface="Cambria" pitchFamily="34" charset="-120"/>
              </a:rPr>
              <a:t>every lead.</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 pipeline is only healthy when things are flowing through it. So in your daily pass, your one job is to keep leads moving, stage by stage, the same stages you built into your Manifest back in 2.4. A new inquiry becomes a discovery booked. A discovery becomes a proposal sent. A proposal becomes a deposit paid. The danger sign is always the same: a lead that has been sitting in one stage too long. That one is stalling, and a stalled lead is a leaking lead. You do not have to close everyone today, you just have to make sure nobody is stuck. Nudge the ready ones forward, every day.</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A lead stuck in one stage too long is leaking. Your daily job: nudge the ready ones forward.</a:t>
            </a:r>
            <a:endParaRPr lang="en-US" sz="14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MEMORY DOESN'T SCALE, YOUR CRM DOES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Notes for </a:t>
            </a:r>
            <a:pPr indent="0" marL="0">
              <a:buNone/>
            </a:pPr>
            <a:r>
              <a:rPr lang="en-US" sz="3000" b="1" dirty="0">
                <a:solidFill>
                  <a:srgbClr val="1D9E75"/>
                </a:solidFill>
                <a:latin typeface="Cambria" pitchFamily="34" charset="0"/>
                <a:ea typeface="Cambria" pitchFamily="34" charset="-122"/>
                <a:cs typeface="Cambria" pitchFamily="34" charset="-120"/>
              </a:rPr>
              <a:t>every lead.</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You will not remember. You think you will, but with thirty conversations going at once, you will not, and a forgotten detail is how warm leads quietly cool. So every time you touch a lead, you leave a note: what you talked about, what they want, where you left it. The note is the difference between, hi, just following up, and, hi, did your daughter ever decide between Rome and Florence for the graduation trip? One of those feels like a salesperson. The other feels like a friend who remembers. Your CRM is your second brain, so feed it, every single time you talk to someone.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Leave a note every time you touch a lead. "Following up" loses to remembering the detail that matters.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ONE RULE THAT PLUGS THE BIGGEST LEAK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Every lead always </a:t>
            </a:r>
            <a:pPr indent="0" marL="0">
              <a:buNone/>
            </a:pPr>
            <a:r>
              <a:rPr lang="en-US" sz="2600" b="1" dirty="0">
                <a:solidFill>
                  <a:srgbClr val="1D9E75"/>
                </a:solidFill>
                <a:latin typeface="Cambria" pitchFamily="34" charset="0"/>
                <a:ea typeface="Cambria" pitchFamily="34" charset="-122"/>
                <a:cs typeface="Cambria" pitchFamily="34" charset="-120"/>
              </a:rPr>
              <a:t>has a next step.</a:t>
            </a:r>
            <a:endParaRPr lang="en-US" sz="26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If you take one rule from this entire session, take this one, because it plugs the biggest leak by itself. Every lead, always, has a next step with a date on it. The instant you finish talking to someone, before you close that record, you answer one question: what is the next action, and when? Send the proposal Tuesday. Follow up Friday. Check in after their trip. A lead with no scheduled next step is not a lead, it is a lead you have quietly abandoned, and it will leak out without you ever noticing. No record gets closed until it has a next step and a date. Hold that one line, and almost nothing slips.</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 lead with no next step is a lead you've abandoned. Never close a record without a next action and a date.</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OPEN IT · SCAN FOR STALLS · ADVANCE · NOTE &amp; NEXT STEP · DONE</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daily five minutes.</a:t>
            </a:r>
            <a:endParaRPr lang="en-US" sz="2400" dirty="0"/>
          </a:p>
        </p:txBody>
      </p:sp>
      <p:pic>
        <p:nvPicPr>
          <p:cNvPr id="4" name="Image 0" descr="/Users/robertearl/Documents/Marketing Journeys/production/assets/mj-4.8-crm.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pipeline assistant.</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NOTE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Write the note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Dump the messy details after a call; it writes the clean note for your record.</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REMIND</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next step</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turns each conversation into a clear next action and a date you can set.</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SURFACE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Who's stalling</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Paste your pipeline; it flags the leads sitting too long and who to nudge first.</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4.8 — Working Your CRM</dc:title>
  <dc:subject>PptxGenJS Presentation</dc:subject>
  <dc:creator>Marketing Journeys</dc:creator>
  <cp:lastModifiedBy>Marketing Journeys</cp:lastModifiedBy>
  <cp:revision>1</cp:revision>
  <dcterms:created xsi:type="dcterms:W3CDTF">2026-06-13T17:57:13Z</dcterms:created>
  <dcterms:modified xsi:type="dcterms:W3CDTF">2026-06-13T17:57:13Z</dcterms:modified>
</cp:coreProperties>
</file>