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CONFIRM</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4.5</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200" b="1" dirty="0">
                <a:solidFill>
                  <a:srgbClr val="FFFFFF"/>
                </a:solidFill>
                <a:latin typeface="Cambria" pitchFamily="34" charset="0"/>
                <a:ea typeface="Cambria" pitchFamily="34" charset="-122"/>
                <a:cs typeface="Cambria" pitchFamily="34" charset="-120"/>
              </a:rPr>
              <a:t>The Money </a:t>
            </a:r>
            <a:pPr indent="0" marL="0">
              <a:buNone/>
            </a:pPr>
            <a:r>
              <a:rPr lang="en-US" sz="4200" b="1" dirty="0">
                <a:solidFill>
                  <a:srgbClr val="9FE1CB"/>
                </a:solidFill>
                <a:latin typeface="Cambria" pitchFamily="34" charset="0"/>
                <a:ea typeface="Cambria" pitchFamily="34" charset="-122"/>
                <a:cs typeface="Cambria" pitchFamily="34" charset="-120"/>
              </a:rPr>
              <a:t>Conversation</a:t>
            </a:r>
            <a:endParaRPr lang="en-US" sz="42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Can I name my price, fees, and deposit without flinching?</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Write </a:t>
            </a:r>
            <a:pPr indent="0" marL="0">
              <a:buNone/>
            </a:pPr>
            <a:r>
              <a:rPr lang="en-US" sz="3000" b="1" dirty="0">
                <a:solidFill>
                  <a:srgbClr val="1D9E75"/>
                </a:solidFill>
                <a:latin typeface="Cambria" pitchFamily="34" charset="0"/>
                <a:ea typeface="Cambria" pitchFamily="34" charset="-122"/>
                <a:cs typeface="Cambria" pitchFamily="34" charset="-120"/>
              </a:rPr>
              <a:t>your money script.</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fee structure</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your planning fee or deposit and what it's for: your expertise. (The Your Money Script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deposit ask</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your deposit ask word for word, warm and expectant, then plan to go quiet.</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Say it out loud</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Rehearse naming your price plainly, with your Second Mate or a mirror, until it's calm.</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Calm about price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means calm about you.</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write your fee and your deposit ask today. Saying your number out loud without flinching, and holding your value when they push, is what we rehearse together until it's calm.</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4.6, Sales Language and the Close: the gentle words that move a yes.</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deposit ask, word for word, for the group to refine.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TALK MONEY WITH CALM CONFIDENCE</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Do not
</a:t>
            </a:r>
            <a:endParaRPr lang="en-US" sz="3400" dirty="0"/>
          </a:p>
          <a:p>
            <a:pPr indent="0" marL="0">
              <a:lnSpc>
                <a:spcPct val="108000"/>
              </a:lnSpc>
              <a:buNone/>
            </a:pPr>
            <a:r>
              <a:rPr lang="en-US" sz="3400" b="1" dirty="0">
                <a:solidFill>
                  <a:srgbClr val="9FE1CB"/>
                </a:solidFill>
                <a:latin typeface="Cambria" pitchFamily="34" charset="0"/>
                <a:ea typeface="Cambria" pitchFamily="34" charset="-122"/>
                <a:cs typeface="Cambria" pitchFamily="34" charset="-120"/>
              </a:rPr>
              <a:t>flinch.</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The moment you flinch about price, so does your client. The number did not change, but your face told them it was too much. Today you learn to talk money with calm confidence.</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When you flinch, </a:t>
            </a:r>
            <a:pPr indent="0" marL="0">
              <a:buNone/>
            </a:pPr>
            <a:r>
              <a:rPr lang="en-US" sz="3000" b="1" dirty="0">
                <a:solidFill>
                  <a:srgbClr val="1D9E75"/>
                </a:solidFill>
                <a:latin typeface="Cambria" pitchFamily="34" charset="0"/>
                <a:ea typeface="Cambria" pitchFamily="34" charset="-122"/>
                <a:cs typeface="Cambria" pitchFamily="34" charset="-120"/>
              </a:rPr>
              <a:t>they flinch.</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Price is felt as much as it is heard. When you say your number and your voice wobbles, or you rush to soften it, or you start nervously justifying before they have said a word, you have just told them, with your whole body, that even you are not sure it is worth it. And if you are not sure, why on earth would they be? That tiny flinch is where a warm, ready-to-book client suddenly hesitates, asks to think about it, and quietly leaks away. Your calm is not a performance. It is the most honest signal that what you are offering is worth every dollar.</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00" b="1" dirty="0">
                <a:solidFill>
                  <a:srgbClr val="993C1D"/>
                </a:solidFill>
                <a:latin typeface="Cambria" pitchFamily="34" charset="0"/>
                <a:ea typeface="Cambria" pitchFamily="34" charset="-122"/>
                <a:cs typeface="Cambria" pitchFamily="34" charset="-120"/>
              </a:rPr>
              <a:t>The flinch is contagious. Hesitate on the number and a ready client suddenly does too.</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WHOLE SKILL IN ONE MOVE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Name it, </a:t>
            </a:r>
            <a:pPr indent="0" marL="0">
              <a:buNone/>
            </a:pPr>
            <a:r>
              <a:rPr lang="en-US" sz="3000" b="1" dirty="0">
                <a:solidFill>
                  <a:srgbClr val="1D9E75"/>
                </a:solidFill>
                <a:latin typeface="Cambria" pitchFamily="34" charset="0"/>
                <a:ea typeface="Cambria" pitchFamily="34" charset="-122"/>
                <a:cs typeface="Cambria" pitchFamily="34" charset="-120"/>
              </a:rPr>
              <a:t>then stop talking.</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entire technique, and it is gloriously simple. State your price, plainly and warmly, in a complete sentence. Then stop. Say nothing. Do not fill the silence with a discount, a disclaimer, or a nervous laugh. The silence after a price feels like an eternity to you and like a totally normal pause to them, so let it sit. They are thinking, not rejecting. The advisor who names a number and then keeps talking is negotiating against themselves before anyone has objected. So practice this until it is muscle memory: the price, a period, and a calm, comfortable quiet.</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State the price in a full sentence. Then go quiet. Don't negotiate against yourself.</a:t>
            </a:r>
            <a:endParaRPr lang="en-US" sz="1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 ARE NOT AN ORDER-TAKER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Charge for </a:t>
            </a:r>
            <a:pPr indent="0" marL="0">
              <a:buNone/>
            </a:pPr>
            <a:r>
              <a:rPr lang="en-US" sz="3000" b="1" dirty="0">
                <a:solidFill>
                  <a:srgbClr val="1D9E75"/>
                </a:solidFill>
                <a:latin typeface="Cambria" pitchFamily="34" charset="0"/>
                <a:ea typeface="Cambria" pitchFamily="34" charset="-122"/>
                <a:cs typeface="Cambria" pitchFamily="34" charset="-120"/>
              </a:rPr>
              <a:t>your expertise.</a:t>
            </a:r>
            <a:endParaRPr lang="en-US" sz="3000" dirty="0"/>
          </a:p>
        </p:txBody>
      </p:sp>
      <p:sp>
        <p:nvSpPr>
          <p:cNvPr id="4" name="Text 2"/>
          <p:cNvSpPr/>
          <p:nvPr/>
        </p:nvSpPr>
        <p:spPr>
          <a:xfrm>
            <a:off x="502920" y="169164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Let us put to rest the lie that good advisors work for free. You are not just charging for the trip, you are charging for you: your years of knowing, your relationships, the hours you save them, the disasters you quietly prevent. A planning fee or a deposit is not you being greedy, it is you valuing your own expertise, and clients respect what is valued. Remember 1.3, charge more and chase less. The fee filters for the people who want a professional, not a search engine with a pulse. When you believe your judgment is worth paying for, naming the fee stops being scary and starts being simple.</a:t>
            </a:r>
            <a:endParaRPr lang="en-US" sz="15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You're not charging for the trip, you're charging for you. Valued expertise earns respect, not pushback.</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A NUMBER ONLY FEELS BIG IN A VACUUM</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Frame against the dream, </a:t>
            </a:r>
            <a:pPr indent="0" marL="0">
              <a:buNone/>
            </a:pPr>
            <a:r>
              <a:rPr lang="en-US" sz="2500" b="1" dirty="0">
                <a:solidFill>
                  <a:srgbClr val="1D9E75"/>
                </a:solidFill>
                <a:latin typeface="Cambria" pitchFamily="34" charset="0"/>
                <a:ea typeface="Cambria" pitchFamily="34" charset="-122"/>
                <a:cs typeface="Cambria" pitchFamily="34" charset="-120"/>
              </a:rPr>
              <a:t>and the alternative.</a:t>
            </a:r>
            <a:endParaRPr lang="en-US" sz="25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 price floating on its own always feels big. So you never leave it floating. You frame it against two things. First, the dream it buys: this is the milestone, the once-in-a-lifetime, the memory the whole family will tell stories about for twenty years. Against that, the number is small. Second, the alternative: the forty hours they would lose to research, the booking mistakes, the honeymoon spent fixing a problem you would have caught in a heartbeat. Price next to value almost always shrinks. You are not defending the cost, you are simply reminding them what it is standing next to.</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Never let the price float alone. Frame it against the dream it buys and the alternative it prevents.</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NEXT STEP, NOT A HURDLE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a:t>
            </a:r>
            <a:pPr indent="0" marL="0">
              <a:buNone/>
            </a:pPr>
            <a:r>
              <a:rPr lang="en-US" sz="3000" b="1" dirty="0">
                <a:solidFill>
                  <a:srgbClr val="1D9E75"/>
                </a:solidFill>
                <a:latin typeface="Cambria" pitchFamily="34" charset="0"/>
                <a:ea typeface="Cambria" pitchFamily="34" charset="-122"/>
                <a:cs typeface="Cambria" pitchFamily="34" charset="-120"/>
              </a:rPr>
              <a:t>deposit ask.</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The deposit is not a wall to get over, it is simply the next step, and you ask for it exactly like the clear next step from your proposal. Warmly, plainly, and expectantly, because you genuinely expect a yes, you earned it. So you say something like: wonderful, to lock this in and start building, the next step is a deposit of this much, and I will send the link right now. Then, you guessed it, you stop talking. Do not apologize for it, do not soften it, do not pre-negotiate it. The deposit ask, said with the same calm as everything before it, is what quietly turns an interested client into a booked one.</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The deposit is just the next step. Ask warmly and expectantly, send the link, then go quiet.</a:t>
            </a:r>
            <a:endParaRPr lang="en-US" sz="14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NAME IT, DON'T FLINCH · FRAME THE VALUE · THE DEPOSIT ASK</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money conversation.</a:t>
            </a:r>
            <a:endParaRPr lang="en-US" sz="2400" dirty="0"/>
          </a:p>
        </p:txBody>
      </p:sp>
      <p:pic>
        <p:nvPicPr>
          <p:cNvPr id="4" name="Image 0" descr="/Users/robertearl/Documents/Marketing Journeys/production/assets/mj-4.5-money.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rehearsal partner.</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REHEARSE</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Role-play the talk</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plays a price-sensitive client so you can practice naming your number, calm, out loud.</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SCRIPT</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deposit ask</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scripts your deposit ask, word for word, warm and expectant, in your voice.</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FRAME</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Value framing</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gives you lines that frame the price against the dream and the alternative.</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4.5 — The Money Conversation</dc:title>
  <dc:subject>PptxGenJS Presentation</dc:subject>
  <dc:creator>Marketing Journeys</dc:creator>
  <cp:lastModifiedBy>Marketing Journeys</cp:lastModifiedBy>
  <cp:revision>1</cp:revision>
  <dcterms:created xsi:type="dcterms:W3CDTF">2026-06-13T17:35:30Z</dcterms:created>
  <dcterms:modified xsi:type="dcterms:W3CDTF">2026-06-13T17:35:30Z</dcterms:modified>
</cp:coreProperties>
</file>