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CAPTURE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3.6</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9FE1CB"/>
                </a:solidFill>
                <a:latin typeface="Cambria" pitchFamily="34" charset="0"/>
                <a:ea typeface="Cambria" pitchFamily="34" charset="-122"/>
                <a:cs typeface="Cambria" pitchFamily="34" charset="-120"/>
              </a:rPr>
              <a:t>Networking</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How do I meet new people without it feeling fake or transactional?</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Pick </a:t>
            </a:r>
            <a:pPr indent="0" marL="0">
              <a:buNone/>
            </a:pPr>
            <a:r>
              <a:rPr lang="en-US" sz="3000" b="1" dirty="0">
                <a:solidFill>
                  <a:srgbClr val="1D9E75"/>
                </a:solidFill>
                <a:latin typeface="Cambria" pitchFamily="34" charset="0"/>
                <a:ea typeface="Cambria" pitchFamily="34" charset="-122"/>
                <a:cs typeface="Cambria" pitchFamily="34" charset="-120"/>
              </a:rPr>
              <a:t>two rooms.</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Two rooms</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Choose two rooms, one online and one off, where your person gathers. (The Your Rooms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intro line</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Bring your spoken pitch from 3.2, and one opener question to get them talking.</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follow-up plan</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exactly how and when you'll follow up, before you ever walk in.</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The money is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in the follow-up.</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pick two rooms and ready your intro today. Walking in without dread, and following up so a hello becomes a lead, is the part we practice together. Another sail toward your peace number.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3.7  Building or joining a community.</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the two rooms you'll show up in this month.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MEETING THE PEOPLE YOU HAVEN'T MET YET</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000" b="1" dirty="0">
                <a:solidFill>
                  <a:srgbClr val="FFFFFF"/>
                </a:solidFill>
                <a:latin typeface="Cambria" pitchFamily="34" charset="0"/>
                <a:ea typeface="Cambria" pitchFamily="34" charset="-122"/>
                <a:cs typeface="Cambria" pitchFamily="34" charset="-120"/>
              </a:rPr>
              <a:t>Not collecting cards.
</a:t>
            </a:r>
            <a:endParaRPr lang="en-US" sz="3000" dirty="0"/>
          </a:p>
          <a:p>
            <a:pPr indent="0" marL="0">
              <a:lnSpc>
                <a:spcPct val="108000"/>
              </a:lnSpc>
              <a:buNone/>
            </a:pPr>
            <a:r>
              <a:rPr lang="en-US" sz="3000" b="1" dirty="0">
                <a:solidFill>
                  <a:srgbClr val="9FE1CB"/>
                </a:solidFill>
                <a:latin typeface="Cambria" pitchFamily="34" charset="0"/>
                <a:ea typeface="Cambria" pitchFamily="34" charset="-122"/>
                <a:cs typeface="Cambria" pitchFamily="34" charset="-120"/>
              </a:rPr>
              <a:t>Starting relationships.</a:t>
            </a:r>
            <a:endParaRPr lang="en-US" sz="30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3.5 was the people you already know. This is the people you don't, yet. Networking isn't a stack of cards, it's starting relationships, then following up so they don't fade.</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TWO ROOMS, NOT TEN</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Find the </a:t>
            </a:r>
            <a:pPr indent="0" marL="0">
              <a:buNone/>
            </a:pPr>
            <a:r>
              <a:rPr lang="en-US" sz="3000" b="1" dirty="0">
                <a:solidFill>
                  <a:srgbClr val="1D9E75"/>
                </a:solidFill>
                <a:latin typeface="Cambria" pitchFamily="34" charset="0"/>
                <a:ea typeface="Cambria" pitchFamily="34" charset="-122"/>
                <a:cs typeface="Cambria" pitchFamily="34" charset="-120"/>
              </a:rPr>
              <a:t>right rooms.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You don't need every event, you need the right ones. The right room is where your person already gathers, or where the people who refer your person gather. They live in two places: online (niche groups, LinkedIn, virtual summits) and off (BNI, the Chamber, charity galas, alumni mixers, local meetups). Pick two you can show up in regularly. Two rooms worked beats ten rooms visited once.</a:t>
            </a:r>
            <a:endParaRPr lang="en-US" sz="16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The right room is where your person, or the people who refer them, already gather.</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VANITY TRAP</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Relationships, </a:t>
            </a:r>
            <a:pPr indent="0" marL="0">
              <a:buNone/>
            </a:pPr>
            <a:r>
              <a:rPr lang="en-US" sz="3000" b="1" dirty="0">
                <a:solidFill>
                  <a:srgbClr val="1D9E75"/>
                </a:solidFill>
                <a:latin typeface="Cambria" pitchFamily="34" charset="0"/>
                <a:ea typeface="Cambria" pitchFamily="34" charset="-122"/>
                <a:cs typeface="Cambria" pitchFamily="34" charset="-120"/>
              </a:rPr>
              <a:t>not cards.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Here is the trap: treating a room like a numbers game, collecting fifty cards and calling it a win. A pile of cards is a vanity metric, it feels productive and does nothing. Trade it for three real conversations. Be curious, not transactional. Ask about them. Look for ways to be useful: an introduction, a tip, a connection. You are not there to sell, you are there to start something.</a:t>
            </a:r>
            <a:endParaRPr lang="en-US" sz="160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600" b="1" dirty="0">
                <a:solidFill>
                  <a:srgbClr val="993C1D"/>
                </a:solidFill>
                <a:latin typeface="Cambria" pitchFamily="34" charset="0"/>
                <a:ea typeface="Cambria" pitchFamily="34" charset="-122"/>
                <a:cs typeface="Cambria" pitchFamily="34" charset="-120"/>
              </a:rPr>
              <a:t>A stack of cards is a vanity metric. Three real conversations is a night well spent.</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REMEMBER YOUR SPOKEN PITCH? HERE IT IS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Your intro, </a:t>
            </a:r>
            <a:pPr indent="0" marL="0">
              <a:buNone/>
            </a:pPr>
            <a:r>
              <a:rPr lang="en-US" sz="3000" b="1" dirty="0">
                <a:solidFill>
                  <a:srgbClr val="1D9E75"/>
                </a:solidFill>
                <a:latin typeface="Cambria" pitchFamily="34" charset="0"/>
                <a:ea typeface="Cambria" pitchFamily="34" charset="-122"/>
                <a:cs typeface="Cambria" pitchFamily="34" charset="-120"/>
              </a:rPr>
              <a:t>out loud.</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650" dirty="0">
                <a:solidFill>
                  <a:srgbClr val="3F4B59"/>
                </a:solidFill>
                <a:latin typeface="Calibri" pitchFamily="34" charset="0"/>
                <a:ea typeface="Calibri" pitchFamily="34" charset="-122"/>
                <a:cs typeface="Calibri" pitchFamily="34" charset="-120"/>
              </a:rPr>
              <a:t>This is the moment your spoken pitch from 3.2 finally earns its keep. Someone asks what you do, and you don't say I'm a travel agent. You say what you do for people: I take the time and the stress out of planning the trip of a lifetime, so my clients just show up and enjoy it. Short, warm, and it makes them lean in. You already wrote it. Now you get to use it.</a:t>
            </a:r>
            <a:endParaRPr lang="en-US" sz="1650" dirty="0"/>
          </a:p>
        </p:txBody>
      </p:sp>
      <p:sp>
        <p:nvSpPr>
          <p:cNvPr id="5" name="Shape 3"/>
          <p:cNvSpPr/>
          <p:nvPr/>
        </p:nvSpPr>
        <p:spPr>
          <a:xfrm>
            <a:off x="502920" y="3520440"/>
            <a:ext cx="8138160" cy="731520"/>
          </a:xfrm>
          <a:prstGeom prst="roundRect">
            <a:avLst>
              <a:gd name="adj" fmla="val 10000"/>
            </a:avLst>
          </a:prstGeom>
          <a:solidFill>
            <a:srgbClr val="0F6E56"/>
          </a:solidFill>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Now you see where the elevator pitch comes in. The room is what you built it for.</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FASTEST WAY TO BE INTERESTING</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question </a:t>
            </a:r>
            <a:pPr indent="0" marL="0">
              <a:buNone/>
            </a:pPr>
            <a:r>
              <a:rPr lang="en-US" sz="3000" b="1" dirty="0">
                <a:solidFill>
                  <a:srgbClr val="1D9E75"/>
                </a:solidFill>
                <a:latin typeface="Cambria" pitchFamily="34" charset="0"/>
                <a:ea typeface="Cambria" pitchFamily="34" charset="-122"/>
                <a:cs typeface="Cambria" pitchFamily="34" charset="-120"/>
              </a:rPr>
              <a:t>that opens it.</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650" dirty="0">
                <a:solidFill>
                  <a:srgbClr val="3F4B59"/>
                </a:solidFill>
                <a:latin typeface="Calibri" pitchFamily="34" charset="0"/>
                <a:ea typeface="Calibri" pitchFamily="34" charset="-122"/>
                <a:cs typeface="Calibri" pitchFamily="34" charset="-120"/>
              </a:rPr>
              <a:t>But don't lead with your pitch, lead with curiosity. The fastest way to be interesting is to be interested. Have one good opener ready that gets them talking about themselves. What brought you here tonight? What are you working on these days? People remember how you made them feel, and making them feel heard beats any clever line about you. Your pitch comes second, after you've actually listened.</a:t>
            </a:r>
            <a:endParaRPr lang="en-US" sz="1650" dirty="0"/>
          </a:p>
        </p:txBody>
      </p:sp>
      <p:sp>
        <p:nvSpPr>
          <p:cNvPr id="5" name="Shape 3"/>
          <p:cNvSpPr/>
          <p:nvPr/>
        </p:nvSpPr>
        <p:spPr>
          <a:xfrm>
            <a:off x="502920" y="3520440"/>
            <a:ext cx="8138160" cy="731520"/>
          </a:xfrm>
          <a:prstGeom prst="roundRect">
            <a:avLst>
              <a:gd name="adj" fmla="val 10000"/>
            </a:avLst>
          </a:prstGeom>
          <a:solidFill>
            <a:srgbClr val="0F6E56"/>
          </a:solidFill>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Be interested, not interesting. The best networker in the room is the best listener.</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MONEY IS IN THE FOLLOW-UP</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follow-up </a:t>
            </a:r>
            <a:pPr indent="0" marL="0">
              <a:buNone/>
            </a:pPr>
            <a:r>
              <a:rPr lang="en-US" sz="3000" b="1" dirty="0">
                <a:solidFill>
                  <a:srgbClr val="1D9E75"/>
                </a:solidFill>
                <a:latin typeface="Cambria" pitchFamily="34" charset="0"/>
                <a:ea typeface="Cambria" pitchFamily="34" charset="-122"/>
                <a:cs typeface="Cambria" pitchFamily="34" charset="-120"/>
              </a:rPr>
              <a:t>that converts.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Here is the whole secret of networking, and almost nobody does it. The money is in the follow-up. A hello at an event is worth nothing until you follow up, within a day or two, with a personal note that references your actual conversation, never a copy-paste. Remind them who you are, give a little value, and softly invite them onto your list. That is how a handshake becomes a lead you own.</a:t>
            </a:r>
            <a:endParaRPr lang="en-US" sz="16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A hello you don't follow up on is a lead you threw away. The money is in the follow-up.</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RIGHT ROOMS · WORK THE ROOM · FOLLOW UP</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Networking, end to end.</a:t>
            </a:r>
            <a:endParaRPr lang="en-US" sz="2400" dirty="0"/>
          </a:p>
        </p:txBody>
      </p:sp>
      <p:pic>
        <p:nvPicPr>
          <p:cNvPr id="4" name="Image 0" descr="/Users/robertearl/Documents/Marketing Journeys/production/assets/mj-3.6-networking.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More than notes. </a:t>
            </a:r>
            <a:pPr indent="0" marL="0">
              <a:buNone/>
            </a:pPr>
            <a:r>
              <a:rPr lang="en-US" sz="2500" b="1" dirty="0">
                <a:solidFill>
                  <a:srgbClr val="1D9E75"/>
                </a:solidFill>
                <a:latin typeface="Cambria" pitchFamily="34" charset="0"/>
                <a:ea typeface="Cambria" pitchFamily="34" charset="-122"/>
                <a:cs typeface="Cambria" pitchFamily="34" charset="-120"/>
              </a:rPr>
              <a:t>Your event wingman.</a:t>
            </a:r>
            <a:endParaRPr lang="en-US" sz="25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PREP</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Prep your intro</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sharpens your spoken pitch and a few opener questions before you go.</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FIND</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Find the rooms</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suggests online and local rooms where your person gathers.</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FOLLOW UP</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Write the follow-up</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Feed it your conversation notes; it drafts a warm, personal follow-up.</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3.6 — Networking (Meeting New People)</dc:title>
  <dc:subject>PptxGenJS Presentation</dc:subject>
  <dc:creator>Marketing Journeys</dc:creator>
  <cp:lastModifiedBy>Marketing Journeys</cp:lastModifiedBy>
  <cp:revision>1</cp:revision>
  <dcterms:created xsi:type="dcterms:W3CDTF">2026-06-13T15:42:58Z</dcterms:created>
  <dcterms:modified xsi:type="dcterms:W3CDTF">2026-06-13T15:42:58Z</dcterms:modified>
</cp:coreProperties>
</file>