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3.4</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Social </a:t>
            </a:r>
            <a:pPr indent="0" marL="0">
              <a:buNone/>
            </a:pPr>
            <a:r>
              <a:rPr lang="en-US" sz="4600" b="1" dirty="0">
                <a:solidFill>
                  <a:srgbClr val="9FE1CB"/>
                </a:solidFill>
                <a:latin typeface="Cambria" pitchFamily="34" charset="0"/>
                <a:ea typeface="Cambria" pitchFamily="34" charset="-122"/>
                <a:cs typeface="Cambria" pitchFamily="34" charset="-120"/>
              </a:rPr>
              <a:t>Media</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Which platform, and how do I make it actually pay off?</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Set up </a:t>
            </a:r>
            <a:pPr indent="0" marL="0">
              <a:buNone/>
            </a:pPr>
            <a:r>
              <a:rPr lang="en-US" sz="3000" b="1" dirty="0">
                <a:solidFill>
                  <a:srgbClr val="1D9E75"/>
                </a:solidFill>
                <a:latin typeface="Cambria" pitchFamily="34" charset="0"/>
                <a:ea typeface="Cambria" pitchFamily="34" charset="-122"/>
                <a:cs typeface="Cambria" pitchFamily="34" charset="-120"/>
              </a:rPr>
              <a:t>your one channel.</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one platform</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Choose the single platform where your person already is and you'll keep showing up. (The Your Platform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A profile that captures</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Fix your bio, your link, and your offer so the profile points at your list.</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weekly rhythm</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Set a cadence you can keep, and the CTA that moves followers to subscribers.</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One platform owned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beats five scattered.</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pick your platform and fix your profile today. Building the rhythm, and learning that one channel deeply enough that it quietly feeds your list every week, is what we do together. One route, run well.</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3.5  The people you already know: turning your warm network into referrals.</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one platform and your new bio in the community.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YOU'RE NOT POSTING FOR THE SAKE OF IT</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Now you know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why you post.</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3.3 gave you pillars and a rhythm. Social media is a route, not the destination. You're not chasing applause, you're pointing the right people toward a list you own.</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ONE, RUN WELL</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Pick one platform, </a:t>
            </a:r>
            <a:pPr indent="0" marL="0">
              <a:buNone/>
            </a:pPr>
            <a:r>
              <a:rPr lang="en-US" sz="3000" b="1" dirty="0">
                <a:solidFill>
                  <a:srgbClr val="1D9E75"/>
                </a:solidFill>
                <a:latin typeface="Cambria" pitchFamily="34" charset="0"/>
                <a:ea typeface="Cambria" pitchFamily="34" charset="-122"/>
                <a:cs typeface="Cambria" pitchFamily="34" charset="-120"/>
              </a:rPr>
              <a:t>not five.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The biggest mistake advisors make is trying to be everywhere at once, posting thinly across five platforms and exhausting themselves on all of them. Don't. Pick one platform and run it well. One channel you actually show up on beats five you neglect. You can always add a second once the first is humming.</a:t>
            </a:r>
            <a:endParaRPr lang="en-US" sz="16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Five platforms run badly is still zero. One platform run well is a business.</a:t>
            </a:r>
            <a:endParaRPr lang="en-US"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HOW TO CHOOSE YOUR ONE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Two filters: </a:t>
            </a:r>
            <a:pPr indent="0" marL="0">
              <a:buNone/>
            </a:pPr>
            <a:r>
              <a:rPr lang="en-US" sz="3000" b="1" dirty="0">
                <a:solidFill>
                  <a:srgbClr val="1D9E75"/>
                </a:solidFill>
                <a:latin typeface="Cambria" pitchFamily="34" charset="0"/>
                <a:ea typeface="Cambria" pitchFamily="34" charset="-122"/>
                <a:cs typeface="Cambria" pitchFamily="34" charset="-120"/>
              </a:rPr>
              <a:t>fit and fit.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Run every platform through two filters. First, does it fit your niche, is your exact person already scrolling there? Second, does it fit you, is it a format you will genuinely keep up, video, photos, or writing? The best platform is the one where your person lives and you will actually show up. Ignore where everyone says you should be.</a:t>
            </a:r>
            <a:endParaRPr lang="en-US" sz="1650" dirty="0"/>
          </a:p>
        </p:txBody>
      </p:sp>
      <p:sp>
        <p:nvSpPr>
          <p:cNvPr id="5" name="Shape 3"/>
          <p:cNvSpPr/>
          <p:nvPr/>
        </p:nvSpPr>
        <p:spPr>
          <a:xfrm>
            <a:off x="502920" y="3520440"/>
            <a:ext cx="8138160" cy="777240"/>
          </a:xfrm>
          <a:prstGeom prst="roundRect">
            <a:avLst>
              <a:gd name="adj" fmla="val 9412"/>
            </a:avLst>
          </a:prstGeom>
          <a:solidFill>
            <a:srgbClr val="0F6E56"/>
          </a:solidFill>
          <a:ln/>
        </p:spPr>
      </p:sp>
      <p:sp>
        <p:nvSpPr>
          <p:cNvPr id="6" name="Text 4"/>
          <p:cNvSpPr/>
          <p:nvPr/>
        </p:nvSpPr>
        <p:spPr>
          <a:xfrm>
            <a:off x="731520" y="3520440"/>
            <a:ext cx="7680960" cy="77724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The right platform is where your person already is, in a format you'll actually keep.</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WHERE YOUR PERSON ALREADY IS</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major channels, at a glance.</a:t>
            </a:r>
            <a:endParaRPr lang="en-US" sz="2400" dirty="0"/>
          </a:p>
        </p:txBody>
      </p:sp>
      <p:pic>
        <p:nvPicPr>
          <p:cNvPr id="4" name="Image 0" descr="/Users/robertearl/Documents/Marketing Journeys/production/assets/mj-3.4-channels.png">    </p:cNvPr>
          <p:cNvPicPr>
            <a:picLocks noChangeAspect="1"/>
          </p:cNvPicPr>
          <p:nvPr/>
        </p:nvPicPr>
        <p:blipFill>
          <a:blip r:embed="rId1"/>
          <a:stretch>
            <a:fillRect/>
          </a:stretch>
        </p:blipFill>
        <p:spPr>
          <a:xfrm>
            <a:off x="228600" y="1234440"/>
            <a:ext cx="8686800" cy="397764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PROFILE HAS ONE JOB: CAPTURE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profile </a:t>
            </a:r>
            <a:pPr indent="0" marL="0">
              <a:buNone/>
            </a:pPr>
            <a:r>
              <a:rPr lang="en-US" sz="3000" b="1" dirty="0">
                <a:solidFill>
                  <a:srgbClr val="1D9E75"/>
                </a:solidFill>
                <a:latin typeface="Cambria" pitchFamily="34" charset="0"/>
                <a:ea typeface="Cambria" pitchFamily="34" charset="-122"/>
                <a:cs typeface="Cambria" pitchFamily="34" charset="-120"/>
              </a:rPr>
              <a:t>that captures.</a:t>
            </a:r>
            <a:endParaRPr lang="en-US" sz="3000" dirty="0"/>
          </a:p>
        </p:txBody>
      </p:sp>
      <p:sp>
        <p:nvSpPr>
          <p:cNvPr id="4" name="Text 2"/>
          <p:cNvSpPr/>
          <p:nvPr/>
        </p:nvSpPr>
        <p:spPr>
          <a:xfrm>
            <a:off x="502920" y="1691640"/>
            <a:ext cx="8138160" cy="160020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Most people treat their profile like a nameplate. Yours is a funnel. Three pieces do the work. Your bio says who you help and why it's worth it, your proof line from 1.2. Your link sends them somewhere that captures, your landing page from 2.5, not just a homepage. And your offer, the magnet, gives them a reason to click right now. Bio, link, offer, every one pointed at the list.</a:t>
            </a:r>
            <a:endParaRPr lang="en-US" sz="1550" dirty="0"/>
          </a:p>
        </p:txBody>
      </p:sp>
      <p:sp>
        <p:nvSpPr>
          <p:cNvPr id="5" name="Shape 3"/>
          <p:cNvSpPr/>
          <p:nvPr/>
        </p:nvSpPr>
        <p:spPr>
          <a:xfrm>
            <a:off x="502920" y="3611880"/>
            <a:ext cx="8138160" cy="685800"/>
          </a:xfrm>
          <a:prstGeom prst="roundRect">
            <a:avLst>
              <a:gd name="adj" fmla="val 10667"/>
            </a:avLst>
          </a:prstGeom>
          <a:solidFill>
            <a:srgbClr val="E1F5EE"/>
          </a:solidFill>
          <a:ln/>
        </p:spPr>
      </p:sp>
      <p:sp>
        <p:nvSpPr>
          <p:cNvPr id="6" name="Text 4"/>
          <p:cNvSpPr/>
          <p:nvPr/>
        </p:nvSpPr>
        <p:spPr>
          <a:xfrm>
            <a:off x="731520" y="3611880"/>
            <a:ext cx="7680960" cy="685800"/>
          </a:xfrm>
          <a:prstGeom prst="rect">
            <a:avLst/>
          </a:prstGeom>
          <a:noFill/>
          <a:ln/>
        </p:spPr>
        <p:txBody>
          <a:bodyPr wrap="square" rtlCol="0" anchor="ctr">
            <a:normAutofit/>
          </a:bodyPr>
          <a:lstStyle/>
          <a:p>
            <a:pPr algn="ctr" indent="0" marL="0">
              <a:buNone/>
            </a:pPr>
            <a:r>
              <a:rPr lang="en-US" sz="1450" b="1" dirty="0">
                <a:solidFill>
                  <a:srgbClr val="0F6E56"/>
                </a:solidFill>
                <a:latin typeface="Cambria" pitchFamily="34" charset="0"/>
                <a:ea typeface="Cambria" pitchFamily="34" charset="-122"/>
                <a:cs typeface="Cambria" pitchFamily="34" charset="-120"/>
              </a:rPr>
              <a:t>Platform-by-platform setup how-tos (Instagram, TikTok, and more) live in the Specialty Library.</a:t>
            </a:r>
            <a:endParaRPr lang="en-US" sz="14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CONSISTENCY BEATS INTENSITY</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rhythm </a:t>
            </a:r>
            <a:pPr indent="0" marL="0">
              <a:buNone/>
            </a:pPr>
            <a:r>
              <a:rPr lang="en-US" sz="3000" b="1" dirty="0">
                <a:solidFill>
                  <a:srgbClr val="1D9E75"/>
                </a:solidFill>
                <a:latin typeface="Cambria" pitchFamily="34" charset="0"/>
                <a:ea typeface="Cambria" pitchFamily="34" charset="-122"/>
                <a:cs typeface="Cambria" pitchFamily="34" charset="-120"/>
              </a:rPr>
              <a:t>you can keep.</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The secret to the rhythm is that it's not about posting more, it's about posting in a way you can sustain. Use your pillars and your batch from 3.3, so you're never starting from a blank page. Then pick a cadence you can actually keep. Three times a week, every week, beats daily for nine days and then silence. The algorithm rewards the marathon, not the sprint.</a:t>
            </a:r>
            <a:endParaRPr lang="en-US" sz="16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A rhythm you keep for a year beats a burst you abandon in a month.</a:t>
            </a:r>
            <a:endParaRPr lang="en-US" sz="1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VANITY TRAP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Followers to </a:t>
            </a:r>
            <a:pPr indent="0" marL="0">
              <a:buNone/>
            </a:pPr>
            <a:r>
              <a:rPr lang="en-US" sz="3000" b="1" dirty="0">
                <a:solidFill>
                  <a:srgbClr val="1D9E75"/>
                </a:solidFill>
                <a:latin typeface="Cambria" pitchFamily="34" charset="0"/>
                <a:ea typeface="Cambria" pitchFamily="34" charset="-122"/>
                <a:cs typeface="Cambria" pitchFamily="34" charset="-120"/>
              </a:rPr>
              <a:t>subscribers.</a:t>
            </a:r>
            <a:endParaRPr lang="en-US" sz="3000" dirty="0"/>
          </a:p>
        </p:txBody>
      </p:sp>
      <p:sp>
        <p:nvSpPr>
          <p:cNvPr id="4" name="Text 2"/>
          <p:cNvSpPr/>
          <p:nvPr/>
        </p:nvSpPr>
        <p:spPr>
          <a:xfrm>
            <a:off x="502920" y="1691640"/>
            <a:ext cx="8138160" cy="164592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whole point, and the trap to dodge. Followers are not yours. They're borrowed, rented from a platform that can change the rules or vanish overnight. A follower count is a vanity metric, it feels good and it pays nothing. So every profile and every post has one real job: move a borrowed follower onto a list you own. That's what the call to action does. Come get the free guide. Join the list.</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993C1D"/>
                </a:solidFill>
                <a:latin typeface="Cambria" pitchFamily="34" charset="0"/>
                <a:ea typeface="Cambria" pitchFamily="34" charset="-122"/>
                <a:cs typeface="Cambria" pitchFamily="34" charset="-120"/>
              </a:rPr>
              <a:t>Likes are borrowed. Your list is owned. The call to action is the bridge between them.</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captions. </a:t>
            </a:r>
            <a:pPr indent="0" marL="0">
              <a:buNone/>
            </a:pPr>
            <a:r>
              <a:rPr lang="en-US" sz="2500" b="1" dirty="0">
                <a:solidFill>
                  <a:srgbClr val="1D9E75"/>
                </a:solidFill>
                <a:latin typeface="Cambria" pitchFamily="34" charset="0"/>
                <a:ea typeface="Cambria" pitchFamily="34" charset="-122"/>
                <a:cs typeface="Cambria" pitchFamily="34" charset="-120"/>
              </a:rPr>
              <a:t>Your channel manager.</a:t>
            </a:r>
            <a:endParaRPr lang="en-US" sz="25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PROFILE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Optimize the bio</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rewrites your bio and CTA to capture, not just describe.</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CAPTIONS</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 month of captions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From your pillars, it drafts captions in your voice, ready to schedule.</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CALENDAR</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 posting calendar</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lays out a weekly rhythm you can actually keep.</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3.4 — Social Media (Your Own Channels)</dc:title>
  <dc:subject>PptxGenJS Presentation</dc:subject>
  <dc:creator>Marketing Journeys</dc:creator>
  <cp:lastModifiedBy>Marketing Journeys</cp:lastModifiedBy>
  <cp:revision>1</cp:revision>
  <dcterms:created xsi:type="dcterms:W3CDTF">2026-06-13T15:16:20Z</dcterms:created>
  <dcterms:modified xsi:type="dcterms:W3CDTF">2026-06-13T15:16:20Z</dcterms:modified>
</cp:coreProperties>
</file>