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Cruising </a:t>
            </a:r>
            <a:pPr indent="0" marL="0">
              <a:buNone/>
            </a:pPr>
            <a:r>
              <a:rPr lang="en-US" sz="4600" b="1" dirty="0">
                <a:solidFill>
                  <a:srgbClr val="9FE1CB"/>
                </a:solidFill>
                <a:latin typeface="Cambria" pitchFamily="34" charset="0"/>
                <a:ea typeface="Cambria" pitchFamily="34" charset="-122"/>
                <a:cs typeface="Cambria" pitchFamily="34" charset="-120"/>
              </a:rPr>
              <a:t>Altitude</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do the inquiries keep coming, even when I ease off the controls?</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a writer. </a:t>
            </a:r>
            <a:pPr indent="0" marL="0">
              <a:buNone/>
            </a:pPr>
            <a:r>
              <a:rPr lang="en-US" sz="2500" b="1" dirty="0">
                <a:solidFill>
                  <a:srgbClr val="1D9E75"/>
                </a:solidFill>
                <a:latin typeface="Cambria" pitchFamily="34" charset="0"/>
                <a:ea typeface="Cambria" pitchFamily="34" charset="-122"/>
                <a:cs typeface="Cambria" pitchFamily="34" charset="-120"/>
              </a:rPr>
              <a:t>Your altitude engine.</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PILLARS</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Name your themes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Give it your niche and offer; it proposes your 3 to 4 pillars.</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BATCH</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month at once</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From your pillars, it drafts a month of posts in one sitting.</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REPURPOSE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One into four</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Hand it one idea; back come a post, an email, a reel, and a pin.</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a:t>
            </a:r>
            <a:pPr indent="0" marL="0">
              <a:buNone/>
            </a:pPr>
            <a:r>
              <a:rPr lang="en-US" sz="3000" b="1" dirty="0">
                <a:solidFill>
                  <a:srgbClr val="1D9E75"/>
                </a:solidFill>
                <a:latin typeface="Cambria" pitchFamily="34" charset="0"/>
                <a:ea typeface="Cambria" pitchFamily="34" charset="-122"/>
                <a:cs typeface="Cambria" pitchFamily="34" charset="-120"/>
              </a:rPr>
              <a:t>your altitude.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pillars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Name the three or four themes you can speak to for years. (The Your Altitude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One story</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one story or idea you will use this week.</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Work it four ways</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Turn that one story into a post, an email, a reel, and a pin.</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Momentum,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not motivation.</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name your pillars and batch a week today. Holding altitude month after month, lightly, without burning out, is the rhythm we build and keep with you. That is what turns marketing from a scramble into a system.</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3.4  Getting Found: choose your one or two routes and go deep.</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three or four pillars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YOU WERE PROMISED THIS BACK IN 1.4</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This is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Cruising Altitude.</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point where the work gets light and the inquiries keep coming. The marketing version of an athlete in the zone: momentum doing the lifting, not motivation.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FLIGHT ACTUALLY WORKS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Catch the winds, </a:t>
            </a:r>
            <a:pPr indent="0" marL="0">
              <a:buNone/>
            </a:pPr>
            <a:r>
              <a:rPr lang="en-US" sz="3000" b="1" dirty="0">
                <a:solidFill>
                  <a:srgbClr val="1D9E75"/>
                </a:solidFill>
                <a:latin typeface="Cambria" pitchFamily="34" charset="0"/>
                <a:ea typeface="Cambria" pitchFamily="34" charset="-122"/>
                <a:cs typeface="Cambria" pitchFamily="34" charset="-120"/>
              </a:rPr>
              <a:t>then hold altitude.</a:t>
            </a:r>
            <a:endParaRPr lang="en-US" sz="3000" dirty="0"/>
          </a:p>
        </p:txBody>
      </p:sp>
      <p:sp>
        <p:nvSpPr>
          <p:cNvPr id="4" name="Text 2"/>
          <p:cNvSpPr/>
          <p:nvPr/>
        </p:nvSpPr>
        <p:spPr>
          <a:xfrm>
            <a:off x="502920" y="1737360"/>
            <a:ext cx="8138160" cy="169164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Stand near a balloon at liftoff, or a jet down the runway: the burner is roaring, the engines are at full throttle, and honestly, the first time, it feels a little scary. That is the climb, and it takes everything you have. But you don't climb forever. Catch the winds, reach altitude, and the rules change. No more full throttle, just short, regular bursts that hold you right where you are, for a fraction of the effort it took to get up.</a:t>
            </a:r>
            <a:endParaRPr lang="en-US" sz="1550" dirty="0"/>
          </a:p>
        </p:txBody>
      </p:sp>
      <p:sp>
        <p:nvSpPr>
          <p:cNvPr id="5" name="Shape 3"/>
          <p:cNvSpPr/>
          <p:nvPr/>
        </p:nvSpPr>
        <p:spPr>
          <a:xfrm>
            <a:off x="502920" y="3703320"/>
            <a:ext cx="8138160" cy="731520"/>
          </a:xfrm>
          <a:prstGeom prst="roundRect">
            <a:avLst>
              <a:gd name="adj" fmla="val 10000"/>
            </a:avLst>
          </a:prstGeom>
          <a:solidFill>
            <a:srgbClr val="0F6E56"/>
          </a:solidFill>
          <a:ln/>
        </p:spPr>
      </p:sp>
      <p:sp>
        <p:nvSpPr>
          <p:cNvPr id="6" name="Text 4"/>
          <p:cNvSpPr/>
          <p:nvPr/>
        </p:nvSpPr>
        <p:spPr>
          <a:xfrm>
            <a:off x="731520" y="370332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The climb is full throttle. Holding altitude is short bursts. Most quit before they feel the difference.</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THREE OR FOUR THEMES, FOR YEARS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a:t>
            </a:r>
            <a:pPr indent="0" marL="0">
              <a:buNone/>
            </a:pPr>
            <a:r>
              <a:rPr lang="en-US" sz="3000" b="1" dirty="0">
                <a:solidFill>
                  <a:srgbClr val="1D9E75"/>
                </a:solidFill>
                <a:latin typeface="Cambria" pitchFamily="34" charset="0"/>
                <a:ea typeface="Cambria" pitchFamily="34" charset="-122"/>
                <a:cs typeface="Cambria" pitchFamily="34" charset="-120"/>
              </a:rPr>
              <a:t>content pillars.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You never invent something new to say. You pick three or four themes you can speak to for years, pulled from your niche and your offer. Every post lives under one of them, so you never face a blank page again.</a:t>
            </a:r>
            <a:endParaRPr lang="en-US" sz="1650" dirty="0"/>
          </a:p>
        </p:txBody>
      </p:sp>
      <p:sp>
        <p:nvSpPr>
          <p:cNvPr id="5" name="Shape 3"/>
          <p:cNvSpPr/>
          <p:nvPr/>
        </p:nvSpPr>
        <p:spPr>
          <a:xfrm>
            <a:off x="502920" y="3200400"/>
            <a:ext cx="2578608" cy="1417320"/>
          </a:xfrm>
          <a:prstGeom prst="roundRect">
            <a:avLst>
              <a:gd name="adj" fmla="val 6452"/>
            </a:avLst>
          </a:prstGeom>
          <a:solidFill>
            <a:srgbClr val="E1F5EE"/>
          </a:solidFill>
          <a:ln w="19050">
            <a:solidFill>
              <a:srgbClr val="5DCAA5"/>
            </a:solidFill>
            <a:prstDash val="solid"/>
          </a:ln>
        </p:spPr>
      </p:sp>
      <p:sp>
        <p:nvSpPr>
          <p:cNvPr id="6" name="Text 4"/>
          <p:cNvSpPr/>
          <p:nvPr/>
        </p:nvSpPr>
        <p:spPr>
          <a:xfrm>
            <a:off x="685800" y="334670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FROM YOUR NICHE</a:t>
            </a:r>
            <a:endParaRPr lang="en-US" sz="950" dirty="0"/>
          </a:p>
        </p:txBody>
      </p:sp>
      <p:sp>
        <p:nvSpPr>
          <p:cNvPr id="7" name="Text 5"/>
          <p:cNvSpPr/>
          <p:nvPr/>
        </p:nvSpPr>
        <p:spPr>
          <a:xfrm>
            <a:off x="685800" y="362102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Where you go</a:t>
            </a:r>
            <a:endParaRPr lang="en-US" sz="1500" dirty="0"/>
          </a:p>
        </p:txBody>
      </p:sp>
      <p:sp>
        <p:nvSpPr>
          <p:cNvPr id="8" name="Text 6"/>
          <p:cNvSpPr/>
          <p:nvPr/>
        </p:nvSpPr>
        <p:spPr>
          <a:xfrm>
            <a:off x="685800" y="4279392"/>
            <a:ext cx="2240280" cy="22860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The places, the trips, the kind of traveler you serve.</a:t>
            </a:r>
            <a:endParaRPr lang="en-US" sz="1150" dirty="0"/>
          </a:p>
        </p:txBody>
      </p:sp>
      <p:sp>
        <p:nvSpPr>
          <p:cNvPr id="9" name="Shape 7"/>
          <p:cNvSpPr/>
          <p:nvPr/>
        </p:nvSpPr>
        <p:spPr>
          <a:xfrm>
            <a:off x="3264408" y="3200400"/>
            <a:ext cx="2578608" cy="1417320"/>
          </a:xfrm>
          <a:prstGeom prst="roundRect">
            <a:avLst>
              <a:gd name="adj" fmla="val 6452"/>
            </a:avLst>
          </a:prstGeom>
          <a:solidFill>
            <a:srgbClr val="E1F5EE"/>
          </a:solidFill>
          <a:ln w="19050">
            <a:solidFill>
              <a:srgbClr val="5DCAA5"/>
            </a:solidFill>
            <a:prstDash val="solid"/>
          </a:ln>
        </p:spPr>
      </p:sp>
      <p:sp>
        <p:nvSpPr>
          <p:cNvPr id="10" name="Text 8"/>
          <p:cNvSpPr/>
          <p:nvPr/>
        </p:nvSpPr>
        <p:spPr>
          <a:xfrm>
            <a:off x="3447288" y="334670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FROM YOUR OFFER</a:t>
            </a:r>
            <a:endParaRPr lang="en-US" sz="950" dirty="0"/>
          </a:p>
        </p:txBody>
      </p:sp>
      <p:sp>
        <p:nvSpPr>
          <p:cNvPr id="11" name="Text 9"/>
          <p:cNvSpPr/>
          <p:nvPr/>
        </p:nvSpPr>
        <p:spPr>
          <a:xfrm>
            <a:off x="3447288" y="362102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What you fix</a:t>
            </a:r>
            <a:endParaRPr lang="en-US" sz="1500" dirty="0"/>
          </a:p>
        </p:txBody>
      </p:sp>
      <p:sp>
        <p:nvSpPr>
          <p:cNvPr id="12" name="Text 10"/>
          <p:cNvSpPr/>
          <p:nvPr/>
        </p:nvSpPr>
        <p:spPr>
          <a:xfrm>
            <a:off x="3447288" y="4279392"/>
            <a:ext cx="2240280" cy="22860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Less time, less hassle, the expertise they can't Google.</a:t>
            </a:r>
            <a:endParaRPr lang="en-US" sz="1150" dirty="0"/>
          </a:p>
        </p:txBody>
      </p:sp>
      <p:sp>
        <p:nvSpPr>
          <p:cNvPr id="13" name="Shape 11"/>
          <p:cNvSpPr/>
          <p:nvPr/>
        </p:nvSpPr>
        <p:spPr>
          <a:xfrm>
            <a:off x="6025896" y="3200400"/>
            <a:ext cx="2578608" cy="1417320"/>
          </a:xfrm>
          <a:prstGeom prst="roundRect">
            <a:avLst>
              <a:gd name="adj" fmla="val 6452"/>
            </a:avLst>
          </a:prstGeom>
          <a:solidFill>
            <a:srgbClr val="E1F5EE"/>
          </a:solidFill>
          <a:ln w="19050">
            <a:solidFill>
              <a:srgbClr val="5DCAA5"/>
            </a:solidFill>
            <a:prstDash val="solid"/>
          </a:ln>
        </p:spPr>
      </p:sp>
      <p:sp>
        <p:nvSpPr>
          <p:cNvPr id="14" name="Text 12"/>
          <p:cNvSpPr/>
          <p:nvPr/>
        </p:nvSpPr>
        <p:spPr>
          <a:xfrm>
            <a:off x="6208776" y="334670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FROM YOU</a:t>
            </a:r>
            <a:endParaRPr lang="en-US" sz="950" dirty="0"/>
          </a:p>
        </p:txBody>
      </p:sp>
      <p:sp>
        <p:nvSpPr>
          <p:cNvPr id="15" name="Text 13"/>
          <p:cNvSpPr/>
          <p:nvPr/>
        </p:nvSpPr>
        <p:spPr>
          <a:xfrm>
            <a:off x="6208776" y="362102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 you are</a:t>
            </a:r>
            <a:endParaRPr lang="en-US" sz="1500" dirty="0"/>
          </a:p>
        </p:txBody>
      </p:sp>
      <p:sp>
        <p:nvSpPr>
          <p:cNvPr id="16" name="Text 14"/>
          <p:cNvSpPr/>
          <p:nvPr/>
        </p:nvSpPr>
        <p:spPr>
          <a:xfrm>
            <a:off x="6208776" y="4279392"/>
            <a:ext cx="2240280" cy="22860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Your stories, your taste, the reason they trust you.</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STOP STARTING FROM ZERO EVERY DAY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Batch a month </a:t>
            </a:r>
            <a:pPr indent="0" marL="0">
              <a:buNone/>
            </a:pPr>
            <a:r>
              <a:rPr lang="en-US" sz="3000" b="1" dirty="0">
                <a:solidFill>
                  <a:srgbClr val="1D9E75"/>
                </a:solidFill>
                <a:latin typeface="Cambria" pitchFamily="34" charset="0"/>
                <a:ea typeface="Cambria" pitchFamily="34" charset="-122"/>
                <a:cs typeface="Cambria" pitchFamily="34" charset="-120"/>
              </a:rPr>
              <a:t>in one sitting.</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Posting daily from a blank page is the fast road to burnout. Instead you sit down once, in a single focused block, and make a month of content at a time. Same headspace, same momentum, one and done. Then you schedule it and walk away while it works for you.</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One sitting a month beats a panicked scramble every morning.</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DON'T CREATE MORE. REPURPOSE.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One idea, </a:t>
            </a:r>
            <a:pPr indent="0" marL="0">
              <a:buNone/>
            </a:pPr>
            <a:r>
              <a:rPr lang="en-US" sz="3000" b="1" dirty="0">
                <a:solidFill>
                  <a:srgbClr val="1D9E75"/>
                </a:solidFill>
                <a:latin typeface="Cambria" pitchFamily="34" charset="0"/>
                <a:ea typeface="Cambria" pitchFamily="34" charset="-122"/>
                <a:cs typeface="Cambria" pitchFamily="34" charset="-120"/>
              </a:rPr>
              <a:t>many pieces.</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You do not need a fresh idea for every channel. You need one good idea worked four ways. A single story becomes a post, an email, a reel, and a pin. Four touches across four arenas, from one piece of thinking. That is how a small effort shows up everywhere at once.</a:t>
            </a:r>
            <a:endParaRPr lang="en-US" sz="1700" dirty="0"/>
          </a:p>
        </p:txBody>
      </p:sp>
      <p:sp>
        <p:nvSpPr>
          <p:cNvPr id="5" name="Shape 3"/>
          <p:cNvSpPr/>
          <p:nvPr/>
        </p:nvSpPr>
        <p:spPr>
          <a:xfrm>
            <a:off x="502920" y="3474720"/>
            <a:ext cx="8138160" cy="777240"/>
          </a:xfrm>
          <a:prstGeom prst="roundRect">
            <a:avLst>
              <a:gd name="adj" fmla="val 9412"/>
            </a:avLst>
          </a:prstGeom>
          <a:solidFill>
            <a:srgbClr val="0F6E56"/>
          </a:solidFill>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One story becomes a post, an email, a reel, and a pin. Think once, show up four times.</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UP HERE IS "ALWAYS 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Momentum, </a:t>
            </a:r>
            <a:pPr indent="0" marL="0">
              <a:buNone/>
            </a:pPr>
            <a:r>
              <a:rPr lang="en-US" sz="3000" b="1" dirty="0">
                <a:solidFill>
                  <a:srgbClr val="1D9E75"/>
                </a:solidFill>
                <a:latin typeface="Cambria" pitchFamily="34" charset="0"/>
                <a:ea typeface="Cambria" pitchFamily="34" charset="-122"/>
                <a:cs typeface="Cambria" pitchFamily="34" charset="-120"/>
              </a:rPr>
              <a:t>not motivation.</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Motivation is the feeling that you have to be everywhere, all the time, or it all falls apart. That is the Always On headwind, and it burns advisors out. Altitude is the answer. A system you actually keep beats a burst of willpower you can't sustain. The light touch is what holds you up.</a:t>
            </a:r>
            <a:endParaRPr lang="en-US" sz="1700" dirty="0"/>
          </a:p>
        </p:txBody>
      </p:sp>
      <p:sp>
        <p:nvSpPr>
          <p:cNvPr id="5" name="Shape 3"/>
          <p:cNvSpPr/>
          <p:nvPr/>
        </p:nvSpPr>
        <p:spPr>
          <a:xfrm>
            <a:off x="502920" y="352044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Always On says do more, forever. Altitude says build the system once, then keep it lightly.</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IT LOOKS LIKE WHEN IT'S WORKING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system, </a:t>
            </a:r>
            <a:pPr indent="0" marL="0">
              <a:buNone/>
            </a:pPr>
            <a:r>
              <a:rPr lang="en-US" sz="3000" b="1" dirty="0">
                <a:solidFill>
                  <a:srgbClr val="1D9E75"/>
                </a:solidFill>
                <a:latin typeface="Cambria" pitchFamily="34" charset="0"/>
                <a:ea typeface="Cambria" pitchFamily="34" charset="-122"/>
                <a:cs typeface="Cambria" pitchFamily="34" charset="-120"/>
              </a:rPr>
              <a:t>in motion.</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You have an ideal day and an ideal week, and you follow it. You have a content calendar, and you actually post it. You have networking events on the schedule, and you hold them, no excuses to bow out. You follow up and qualify your inquiries. Your past and future travelers hear from you with an email, a newsletter, an article. And they come back to you with inquiries and referrals.</a:t>
            </a:r>
            <a:endParaRPr lang="en-US" sz="1500" dirty="0"/>
          </a:p>
        </p:txBody>
      </p:sp>
      <p:sp>
        <p:nvSpPr>
          <p:cNvPr id="5" name="Shape 3"/>
          <p:cNvSpPr/>
          <p:nvPr/>
        </p:nvSpPr>
        <p:spPr>
          <a:xfrm>
            <a:off x="502920" y="3840480"/>
            <a:ext cx="8138160" cy="685800"/>
          </a:xfrm>
          <a:prstGeom prst="roundRect">
            <a:avLst>
              <a:gd name="adj" fmla="val 10667"/>
            </a:avLst>
          </a:prstGeom>
          <a:solidFill>
            <a:srgbClr val="0F6E56"/>
          </a:solidFill>
          <a:ln/>
        </p:spPr>
      </p:sp>
      <p:sp>
        <p:nvSpPr>
          <p:cNvPr id="6" name="Text 4"/>
          <p:cNvSpPr/>
          <p:nvPr/>
        </p:nvSpPr>
        <p:spPr>
          <a:xfrm>
            <a:off x="731520" y="3840480"/>
            <a:ext cx="7680960" cy="68580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Wash, rinse, repeat. That loop, kept lightly, is Cruising Altitude.</a:t>
            </a:r>
            <a:endParaRPr lang="en-US"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PILLARS, BATCHED, REPURPOSED · ALTITUDE HELD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A small effort that keeps you aloft.</a:t>
            </a:r>
            <a:endParaRPr lang="en-US" sz="2400" dirty="0"/>
          </a:p>
        </p:txBody>
      </p:sp>
      <p:pic>
        <p:nvPicPr>
          <p:cNvPr id="4" name="Image 0" descr="/Users/robertearl/Documents/Marketing Journeys/production/assets/mj-3.3-altitude.png">    </p:cNvPr>
          <p:cNvPicPr>
            <a:picLocks noChangeAspect="1"/>
          </p:cNvPicPr>
          <p:nvPr/>
        </p:nvPicPr>
        <p:blipFill>
          <a:blip r:embed="rId1"/>
          <a:stretch>
            <a:fillRect/>
          </a:stretch>
        </p:blipFill>
        <p:spPr>
          <a:xfrm>
            <a:off x="274320" y="1234440"/>
            <a:ext cx="8595360" cy="3931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3.3 — Cruising Altitude</dc:title>
  <dc:subject>PptxGenJS Presentation</dc:subject>
  <dc:creator>Marketing Journeys</dc:creator>
  <cp:lastModifiedBy>Marketing Journeys</cp:lastModifiedBy>
  <cp:revision>1</cp:revision>
  <dcterms:created xsi:type="dcterms:W3CDTF">2026-06-13T15:12:04Z</dcterms:created>
  <dcterms:modified xsi:type="dcterms:W3CDTF">2026-06-13T15:12:04Z</dcterms:modified>
</cp:coreProperties>
</file>