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486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JOURNEYS · THE TRADEWINDS METHOD · BUILD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8686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Session 2.2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6035040" cy="10515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</a:t>
            </a:r>
            <a:pPr indent="0" marL="0">
              <a:buNone/>
            </a:pPr>
            <a:r>
              <a:rPr lang="en-US" sz="46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Brand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502920" y="3931920"/>
            <a:ext cx="5852160" cy="5486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It's just me. So how do I look like a pro?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537960" y="960120"/>
            <a:ext cx="1783080" cy="1783080"/>
          </a:xfrm>
          <a:prstGeom prst="rect">
            <a:avLst/>
          </a:prstGeom>
          <a:ln w="12700">
            <a:solidFill>
              <a:srgbClr val="5DCAA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14032" y="1371600"/>
            <a:ext cx="658368" cy="82296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Shape 6"/>
          <p:cNvSpPr/>
          <p:nvPr/>
        </p:nvSpPr>
        <p:spPr>
          <a:xfrm>
            <a:off x="7114032" y="1371600"/>
            <a:ext cx="182880" cy="822960"/>
          </a:xfrm>
          <a:prstGeom prst="ellipse">
            <a:avLst/>
          </a:prstGeom>
          <a:solidFill>
            <a:srgbClr val="0F6E56"/>
          </a:solidFill>
          <a:ln/>
        </p:spPr>
      </p:sp>
      <p:sp>
        <p:nvSpPr>
          <p:cNvPr id="9" name="Shape 7"/>
          <p:cNvSpPr/>
          <p:nvPr/>
        </p:nvSpPr>
        <p:spPr>
          <a:xfrm>
            <a:off x="7589520" y="1371600"/>
            <a:ext cx="182880" cy="822960"/>
          </a:xfrm>
          <a:prstGeom prst="ellipse">
            <a:avLst/>
          </a:prstGeom>
          <a:solidFill>
            <a:srgbClr val="9FE1CB"/>
          </a:solidFill>
          <a:ln/>
        </p:spPr>
      </p:sp>
      <p:sp>
        <p:nvSpPr>
          <p:cNvPr id="10" name="Shape 8"/>
          <p:cNvSpPr/>
          <p:nvPr/>
        </p:nvSpPr>
        <p:spPr>
          <a:xfrm>
            <a:off x="7333488" y="2212848"/>
            <a:ext cx="219456" cy="146304"/>
          </a:xfrm>
          <a:prstGeom prst="trapezoid">
            <a:avLst/>
          </a:prstGeom>
          <a:solidFill>
            <a:srgbClr val="D85A30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BRAND ALSO HAS A SOUND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voice,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 a few words.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words for how you sound. Warm or sharp? Playful or buttoned-up? Pick them, then write everything that way. Ours, off our own site: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3291840"/>
            <a:ext cx="8138160" cy="777240"/>
          </a:xfrm>
          <a:prstGeom prst="roundRect">
            <a:avLst>
              <a:gd name="adj" fmla="val 9412"/>
            </a:avLst>
          </a:prstGeom>
          <a:solidFill>
            <a:srgbClr val="0F6E5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918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"Personal service. Real relationships. No funnels."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PERMISSION SLIP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Consistency beats perfection.
</a:t>
            </a:r>
            <a:endParaRPr lang="en-US" sz="28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Done and consistent wins.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 do not need a designer or a perfect logo. You need the same three decisions, used every single time.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BRICK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kit.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3736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7373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34440" y="16916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colors and fonts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114800" y="169164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or three colors, two fonts. Write them down. (The Brand Kit worksheet.)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02920" y="265176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26517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34440" y="26060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wordmark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114800" y="260604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your name well. That is a logo for now.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02920" y="356616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3566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34440" y="352044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three voice words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114800" y="352044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your one-line pitch: I plan trips for ____.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YOUR SECOND MATE TO WORK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More than options. </a:t>
            </a:r>
            <a:pPr indent="0" marL="0">
              <a:buNone/>
            </a:pPr>
            <a:r>
              <a:rPr lang="en-US" sz="25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brand engine.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2578608" cy="1783080"/>
          </a:xfrm>
          <a:prstGeom prst="roundRect">
            <a:avLst>
              <a:gd name="adj" fmla="val 5128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92938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685800" y="220370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Palette + fonts + names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2862072"/>
            <a:ext cx="2240280" cy="5943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Niche and 3 feeling words in, a full brand direction out, with real hex codes.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64408" y="1783080"/>
            <a:ext cx="2578608" cy="1783080"/>
          </a:xfrm>
          <a:prstGeom prst="roundRect">
            <a:avLst>
              <a:gd name="adj" fmla="val 5128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92938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CODIFY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447288" y="220370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Your reusable voice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447288" y="2862072"/>
            <a:ext cx="2240280" cy="5943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reads your writing and builds a voice guide you feed every future prompt.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25896" y="1783080"/>
            <a:ext cx="2578608" cy="1783080"/>
          </a:xfrm>
          <a:prstGeom prst="roundRect">
            <a:avLst>
              <a:gd name="adj" fmla="val 5128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08776" y="192938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208776" y="220370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Catch the drift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08776" y="2862072"/>
            <a:ext cx="2240280" cy="5943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it your posts and site, it flags where you're off-brand.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02920" y="3703320"/>
            <a:ext cx="8138160" cy="640080"/>
          </a:xfrm>
          <a:prstGeom prst="roundRect">
            <a:avLst>
              <a:gd name="adj" fmla="val 11429"/>
            </a:avLst>
          </a:prstGeom>
          <a:solidFill>
            <a:srgbClr val="0F6E56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70332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Copy-paste example prompts are in the library: How to Prompt Your Second Mate.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0292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 A HAND WITH THIS PART?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8229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ways to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get unstuck.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874520"/>
            <a:ext cx="2578608" cy="2377440"/>
          </a:xfrm>
          <a:prstGeom prst="roundRect">
            <a:avLst>
              <a:gd name="adj" fmla="val 3846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02082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685800" y="229514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Professor Hours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2953512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your specific question to office hours and ask it live.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64408" y="1874520"/>
            <a:ext cx="2578608" cy="2377440"/>
          </a:xfrm>
          <a:prstGeom prst="roundRect">
            <a:avLst>
              <a:gd name="adj" fmla="val 3846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202082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ONE-ON-ONE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447288" y="229514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Book a 1:1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447288" y="2953512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work on yours, screen to screen, until it's done right.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25896" y="1874520"/>
            <a:ext cx="2578608" cy="2377440"/>
          </a:xfrm>
          <a:prstGeom prst="roundRect">
            <a:avLst>
              <a:gd name="adj" fmla="val 3846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08776" y="202082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DONE WITH / FOR YOU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208776" y="229514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Hire us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08776" y="2953512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Consultant or coach. We build it with you, or we build it for you.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64008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WITH YOU, NOT TAUGHT AT YOU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13716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Recognizable
</a:t>
            </a:r>
            <a:endParaRPr lang="en-US" sz="3000" dirty="0"/>
          </a:p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beats fancy.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251460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pick your colors and fonts today. Turning three decisions into a real Canva Brand Kit, a wordmark, and a voice that sounds like you across everything is the work. That's what we build together.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5120640" cy="621792"/>
          </a:xfrm>
          <a:prstGeom prst="roundRect">
            <a:avLst>
              <a:gd name="adj" fmla="val 50000"/>
            </a:avLst>
          </a:prstGeom>
          <a:solidFill>
            <a:srgbClr val="1D9E75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3200400"/>
            <a:ext cx="512064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build it with you  →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3968496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AEB7B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Next → 2.3  Your Website: the home base every route points to.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4617720"/>
            <a:ext cx="8138160" cy="31089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your three voice words and your one-line pitch in the community. Questions? Bring them to this week's Professor Hours.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BEFORE THE PRETTY STUFF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Consistency is trust.
</a:t>
            </a:r>
            <a:endParaRPr lang="en-US" sz="3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Recognizable beats fancy.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Same look enough times and they decide you're the real thing. This is how you beat the Secret Agent headwind: forgettable becomes recognizable.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ONLY HAVE TO DECIDE THREE THINGS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Color. Font.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simple mark.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2578608" cy="1691640"/>
          </a:xfrm>
          <a:prstGeom prst="roundRect">
            <a:avLst>
              <a:gd name="adj" fmla="val 5405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92938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685800" y="220370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or three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2862072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dominant, a second, and one accent you own.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64408" y="1783080"/>
            <a:ext cx="2578608" cy="1691640"/>
          </a:xfrm>
          <a:prstGeom prst="roundRect">
            <a:avLst>
              <a:gd name="adj" fmla="val 5405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92938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447288" y="220370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and one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447288" y="2862072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for headlines, one for reading. Then stop.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25896" y="1783080"/>
            <a:ext cx="2578608" cy="1691640"/>
          </a:xfrm>
          <a:prstGeom prst="roundRect">
            <a:avLst>
              <a:gd name="adj" fmla="val 5405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08776" y="192938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208776" y="220370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wordmark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08776" y="2862072"/>
            <a:ext cx="224028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name, set well, beats a fussy logo. Start there.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02920" y="3657600"/>
            <a:ext cx="8138160" cy="731520"/>
          </a:xfrm>
          <a:prstGeom prst="roundRect">
            <a:avLst>
              <a:gd name="adj" fmla="val 10000"/>
            </a:avLst>
          </a:prstGeom>
          <a:solidFill>
            <a:srgbClr val="0F6E56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657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Decide these once. Then every asset gets easier, forever.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ACTUALLY PICK THEM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Pick for your niche
</a:t>
            </a:r>
            <a:endParaRPr lang="en-US" sz="28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the feeling you want to give.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your favorite color. The feeling the right client should get the second they land on you.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FEW RULES THAT DO THE WORK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Steal the feeling,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the logo.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 speaks before words do.   60 / 30 / 10: one dominant, one second, one accent.   Pull from your niche's world, podium gold, racing green, ink on cream paper.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502920" y="3291840"/>
            <a:ext cx="8138160" cy="914400"/>
          </a:xfrm>
          <a:prstGeom prst="roundRect">
            <a:avLst>
              <a:gd name="adj" fmla="val 8000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2918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the font is a color too. Our Industry headline is sharp and condensed, it reads like speed, movement, the timing screen. The form is the message.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OURS · TWO BRANDS, ONE DISCIPLINE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Walk the talk.</a:t>
            </a:r>
            <a:endParaRPr lang="en-US" sz="2400" dirty="0"/>
          </a:p>
        </p:txBody>
      </p:sp>
      <p:pic>
        <p:nvPicPr>
          <p:cNvPr id="4" name="Image 0" descr="/Users/robertearl/Documents/Marketing Journeys/production/assets/mj-2.2-brandki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234440"/>
            <a:ext cx="8229600" cy="41605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SYSTEM, BUILT FOR A DIFFERENT HEART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Same paper.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Different soul.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3931920" cy="21945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9050">
            <a:solidFill>
              <a:srgbClr val="1C27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58952" y="1947672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Early and Away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58952" y="2441448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plan trips for book lovers. For book clubs ready to travel, readers who want to go somewhere meaningful, and anyone who packs a book before anything else." Navy ink on cream, like a clothbound first edition.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4709160" y="1783080"/>
            <a:ext cx="3931920" cy="2194560"/>
          </a:xfrm>
          <a:prstGeom prst="roundRect">
            <a:avLst>
              <a:gd name="adj" fmla="val 4167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65192" y="1947672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Racing Passport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965192" y="2441448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get racing fans inside the sport, opening doors that forty years of credentials unlock." Racing green and podium gold, sharp and fast.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OVERTHINK TYPE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fonts.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Done.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for headlines that carries the feeling. One clean one for the body that gets out of the way. The same two everywhere: your site, your decks, your emails, your Instagram.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3383280"/>
            <a:ext cx="8138160" cy="777240"/>
          </a:xfrm>
          <a:prstGeom prst="roundRect">
            <a:avLst>
              <a:gd name="adj" fmla="val 9412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38328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third font is the moment you start looking amateur.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MAKE IT IMPOSSIBLE TO GET WRONG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Canva Brand Kit:
</a:t>
            </a:r>
            <a:endParaRPr lang="en-US" sz="28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8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click, on brand.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Load your colors and fonts once. Every asset you ever make is one click from on-brand. We walk through the setup together in its own how-to.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2.2 — Your Brand</dc:title>
  <dc:subject>PptxGenJS Presentation</dc:subject>
  <dc:creator>Marketing Journeys</dc:creator>
  <cp:lastModifiedBy>Marketing Journeys</cp:lastModifiedBy>
  <cp:revision>1</cp:revision>
  <dcterms:created xsi:type="dcterms:W3CDTF">2026-06-13T13:44:44Z</dcterms:created>
  <dcterms:modified xsi:type="dcterms:W3CDTF">2026-06-13T13:44:44Z</dcterms:modified>
</cp:coreProperties>
</file>