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486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JOURNEYS · THE TRADEWINDS METHOD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8686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1F5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Session 1.7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02920" y="1737360"/>
            <a:ext cx="6035040" cy="10515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Run It Like a </a:t>
            </a:r>
            <a:pPr indent="0" marL="0">
              <a:buNone/>
            </a:pPr>
            <a:r>
              <a:rPr lang="en-US" sz="46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Business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502920" y="3931920"/>
            <a:ext cx="5852160" cy="5486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You're a travel advisor now. Why does everyone do that little face?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537960" y="960120"/>
            <a:ext cx="1783080" cy="1783080"/>
          </a:xfrm>
          <a:prstGeom prst="rect">
            <a:avLst/>
          </a:prstGeom>
          <a:ln w="12700">
            <a:solidFill>
              <a:srgbClr val="5DCAA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114032" y="1371600"/>
            <a:ext cx="658368" cy="82296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8" name="Shape 6"/>
          <p:cNvSpPr/>
          <p:nvPr/>
        </p:nvSpPr>
        <p:spPr>
          <a:xfrm>
            <a:off x="7114032" y="1371600"/>
            <a:ext cx="182880" cy="822960"/>
          </a:xfrm>
          <a:prstGeom prst="ellipse">
            <a:avLst/>
          </a:prstGeom>
          <a:solidFill>
            <a:srgbClr val="0F6E56"/>
          </a:solidFill>
          <a:ln/>
        </p:spPr>
      </p:sp>
      <p:sp>
        <p:nvSpPr>
          <p:cNvPr id="9" name="Shape 7"/>
          <p:cNvSpPr/>
          <p:nvPr/>
        </p:nvSpPr>
        <p:spPr>
          <a:xfrm>
            <a:off x="7589520" y="1371600"/>
            <a:ext cx="182880" cy="822960"/>
          </a:xfrm>
          <a:prstGeom prst="ellipse">
            <a:avLst/>
          </a:prstGeom>
          <a:solidFill>
            <a:srgbClr val="9FE1CB"/>
          </a:solidFill>
          <a:ln/>
        </p:spPr>
      </p:sp>
      <p:sp>
        <p:nvSpPr>
          <p:cNvPr id="10" name="Shape 8"/>
          <p:cNvSpPr/>
          <p:nvPr/>
        </p:nvSpPr>
        <p:spPr>
          <a:xfrm>
            <a:off x="7333488" y="2212848"/>
            <a:ext cx="219456" cy="146304"/>
          </a:xfrm>
          <a:prstGeom prst="trapezoid">
            <a:avLst/>
          </a:prstGeom>
          <a:solidFill>
            <a:srgbClr val="D85A30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IT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on the calendar,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doesn't happen.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your DPA time, every day, before the noise fills it up. Guard it like your most important client.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3291840"/>
            <a:ext cx="8138160" cy="822960"/>
          </a:xfrm>
          <a:prstGeom prst="roundRect">
            <a:avLst>
              <a:gd name="adj" fmla="val 8889"/>
            </a:avLst>
          </a:prstGeom>
          <a:solidFill>
            <a:srgbClr val="0F6E5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9184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real business protects the time that makes the money.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A PROFESSIONAL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Make it real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 paper too.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691640"/>
            <a:ext cx="2578608" cy="1554480"/>
          </a:xfrm>
          <a:prstGeom prst="roundRect">
            <a:avLst>
              <a:gd name="adj" fmla="val 5882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11226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Separate account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85800" y="2770632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money, not grocery money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264408" y="1691640"/>
            <a:ext cx="2578608" cy="1554480"/>
          </a:xfrm>
          <a:prstGeom prst="roundRect">
            <a:avLst>
              <a:gd name="adj" fmla="val 5882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47288" y="211226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Proper insurance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447288" y="2770632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bad day can't wipe you out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025896" y="1691640"/>
            <a:ext cx="2578608" cy="1554480"/>
          </a:xfrm>
          <a:prstGeom prst="roundRect">
            <a:avLst>
              <a:gd name="adj" fmla="val 5882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08776" y="211226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Pay yourself first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208776" y="2770632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profits matter. Money, on purpose.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02920" y="3520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520440"/>
            <a:ext cx="7680960" cy="8686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service business is only as valuable as its database. The Manifest is the asset.</a:t>
            </a:r>
            <a:endParaRPr lang="en-US" sz="16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ONE ARE YOU RUNNING?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Hobby vs. Business</a:t>
            </a:r>
            <a:endParaRPr lang="en-US" sz="2400" dirty="0"/>
          </a:p>
        </p:txBody>
      </p:sp>
      <p:pic>
        <p:nvPicPr>
          <p:cNvPr id="4" name="Image 0" descr="/Users/robertearl/Documents/Marketing Journeys/production/assets/mj-1.7-ma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8720" y="1234440"/>
            <a:ext cx="6766560" cy="393192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GIFT ON THE OTHER SIDE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Earn the right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 turn it off.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thing done in its block, you close the laptop and you're at dinner. No guilt. The system is holding.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3291840"/>
            <a:ext cx="8138160" cy="822960"/>
          </a:xfrm>
          <a:prstGeom prst="roundRect">
            <a:avLst>
              <a:gd name="adj" fmla="val 8889"/>
            </a:avLst>
          </a:prstGeom>
          <a:solidFill>
            <a:srgbClr val="0F6E5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9184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Fully on when you're on. Off when you're off. Not alone, the crew carries the rest.</a:t>
            </a:r>
            <a:endParaRPr lang="en-US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FIRST BRICK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Make the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decision.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7830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34440" y="17373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Declare it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114800" y="17373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 loud and in writing: hobby or business. Choose.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02920" y="26974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2697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34440" y="26517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basics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114800" y="26517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account, look into insurance, pay yourself first.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02920" y="36118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36118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34440" y="35661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Block it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114800" y="35661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calendar now. Block your one thing for tomorrow.</a:t>
            </a:r>
            <a:endParaRPr lang="en-US" sz="12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64008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WITH YOU, NOT TAUGHT AT YOU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13716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6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decision comes first.
</a:t>
            </a:r>
            <a:endParaRPr lang="en-US" sz="3000" dirty="0"/>
          </a:p>
          <a:p>
            <a:pPr indent="0" marL="0">
              <a:lnSpc>
                <a:spcPct val="106000"/>
              </a:lnSpc>
              <a:buNone/>
            </a:pPr>
            <a:r>
              <a:rPr lang="en-US" sz="30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income follows.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251460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9FE1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name the trap and your one thing now. But deciding and knowing isn't the systems set up, or someone holding you to the block. Alone, that's a year of slipping.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02920" y="3200400"/>
            <a:ext cx="5120640" cy="621792"/>
          </a:xfrm>
          <a:prstGeom prst="roundRect">
            <a:avLst>
              <a:gd name="adj" fmla="val 50000"/>
            </a:avLst>
          </a:prstGeom>
          <a:solidFill>
            <a:srgbClr val="1D9E75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3200400"/>
            <a:ext cx="5120640" cy="6217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build it with you  →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3968496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AEB7B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Next → 1.8  Meet Your Second Mate: the crew member who guards the busywork.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" y="4617720"/>
            <a:ext cx="8138160" cy="31089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i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your first brick in the community. Questions? Bring them to this week's Professor Hours.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COLD OPEN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Here she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goes again.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candles. The leggings. The oils. And now, I'm a travel advisor.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02920" y="24688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watch their face do the little thing. Oh. Okay. Here she goes again.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502920" y="3474720"/>
            <a:ext cx="8138160" cy="822960"/>
          </a:xfrm>
          <a:prstGeom prst="roundRect">
            <a:avLst>
              <a:gd name="adj" fmla="val 8889"/>
            </a:avLst>
          </a:prstGeom>
          <a:solidFill>
            <a:srgbClr val="0F6E5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347472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That look ends today.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NOBODY IN YOUR LIFE SEES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see all of it.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 top of everything. Never off. The guilt. The myth of balance. Building it alone at the kitchen table at eleven at night.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HONEST PART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one of these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gets its own session.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37360"/>
            <a:ext cx="2578608" cy="1554480"/>
          </a:xfrm>
          <a:prstGeom prst="roundRect">
            <a:avLst>
              <a:gd name="adj" fmla="val 5882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time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85800" y="2816352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 myth of balance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264408" y="1737360"/>
            <a:ext cx="2578608" cy="1554480"/>
          </a:xfrm>
          <a:prstGeom prst="roundRect">
            <a:avLst>
              <a:gd name="adj" fmla="val 5882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47288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Turning it off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447288" y="2816352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the guilt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025896" y="1737360"/>
            <a:ext cx="2578608" cy="1554480"/>
          </a:xfrm>
          <a:prstGeom prst="roundRect">
            <a:avLst>
              <a:gd name="adj" fmla="val 5882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08776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alone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208776" y="2816352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it as a woman, with a crew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02920" y="356616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0F6E56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3566160"/>
            <a:ext cx="7680960" cy="8686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go deep on all of it. None of it helps until you make one decision.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TURN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Dabble, or run it like a business.
</a:t>
            </a:r>
            <a:endParaRPr lang="en-US" sz="3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30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That's the whole ballgame.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your logo. Not your talent. The decision. A hobby pays hobby money. A business pays you.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TRAP THAT GETS EVERYBODY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Redesign the logo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only so many times.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Tweak the logo. Reorder the cards. Change the font, again. Exhausted, felt busy, made zero dollars.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32004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3200400"/>
            <a:ext cx="7680960" cy="8686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That's not running a business. That's hiding from it.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DOLLAR-PRODUCING ACTIVITIES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short list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makes the money.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828800"/>
            <a:ext cx="3931920" cy="1645920"/>
          </a:xfrm>
          <a:prstGeom prst="roundRect">
            <a:avLst>
              <a:gd name="adj" fmla="val 5556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58952" y="1993392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later money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58952" y="2487168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your route. Capture the names. Fill the Manifest.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4709160" y="1828800"/>
            <a:ext cx="3931920" cy="164592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9050">
            <a:solidFill>
              <a:srgbClr val="1C273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65192" y="1993392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now money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965192" y="2487168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up. Turn inquiries into bookings.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02920" y="3657600"/>
            <a:ext cx="8138160" cy="731520"/>
          </a:xfrm>
          <a:prstGeom prst="roundRect">
            <a:avLst>
              <a:gd name="adj" fmla="val 10000"/>
            </a:avLst>
          </a:prstGeom>
          <a:solidFill>
            <a:srgbClr val="0F6E56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3657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Everything else supports those few, or hides from them.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80/20 PRINCIPLE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20% of what you do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makes 80% of the money.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tragedy: most advisors burn 80% of their time on the 20% that barely matters.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32004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3200400"/>
            <a:ext cx="7680960" cy="8686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 your 20%. Protect it with your life.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ONE THING · GARY KELLER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What's the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thing?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3736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i="1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the one thing I can do, such that by doing it, everything else gets easier or unnecessary?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3200400"/>
            <a:ext cx="8138160" cy="822960"/>
          </a:xfrm>
          <a:prstGeom prst="roundRect">
            <a:avLst>
              <a:gd name="adj" fmla="val 8889"/>
            </a:avLst>
          </a:prstGeom>
          <a:solidFill>
            <a:srgbClr val="0F6E5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0040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Fill the Manifest. Run the route, capture the names, every day.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1.7 · Run It Like a Business</dc:title>
  <dc:subject>PptxGenJS Presentation</dc:subject>
  <dc:creator>Marketing Journeys</dc:creator>
  <cp:lastModifiedBy>Marketing Journeys</cp:lastModifiedBy>
  <cp:revision>1</cp:revision>
  <dcterms:created xsi:type="dcterms:W3CDTF">2026-06-13T12:13:38Z</dcterms:created>
  <dcterms:modified xsi:type="dcterms:W3CDTF">2026-06-13T12:13:38Z</dcterms:modified>
</cp:coreProperties>
</file>