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48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JOURNEYS · THE TRADEWINDS METHOD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1.4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6035040" cy="10515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</a:t>
            </a:r>
            <a:pPr indent="0" marL="0">
              <a:buNone/>
            </a:pPr>
            <a:r>
              <a:rPr lang="en-US" sz="4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Map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3931920"/>
            <a:ext cx="585216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do all the pieces actually fit together?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537960" y="960120"/>
            <a:ext cx="1783080" cy="1783080"/>
          </a:xfrm>
          <a:prstGeom prst="rect">
            <a:avLst/>
          </a:prstGeom>
          <a:ln w="12700">
            <a:solidFill>
              <a:srgbClr val="5DCA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14032" y="1371600"/>
            <a:ext cx="658368" cy="8229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Shape 6"/>
          <p:cNvSpPr/>
          <p:nvPr/>
        </p:nvSpPr>
        <p:spPr>
          <a:xfrm>
            <a:off x="7114032" y="1371600"/>
            <a:ext cx="182880" cy="822960"/>
          </a:xfrm>
          <a:prstGeom prst="ellipse">
            <a:avLst/>
          </a:prstGeom>
          <a:solidFill>
            <a:srgbClr val="0F6E56"/>
          </a:solidFill>
          <a:ln/>
        </p:spPr>
      </p:sp>
      <p:sp>
        <p:nvSpPr>
          <p:cNvPr id="9" name="Shape 7"/>
          <p:cNvSpPr/>
          <p:nvPr/>
        </p:nvSpPr>
        <p:spPr>
          <a:xfrm>
            <a:off x="7589520" y="1371600"/>
            <a:ext cx="182880" cy="822960"/>
          </a:xfrm>
          <a:prstGeom prst="ellipse">
            <a:avLst/>
          </a:prstGeom>
          <a:solidFill>
            <a:srgbClr val="9FE1CB"/>
          </a:solidFill>
          <a:ln/>
        </p:spPr>
      </p:sp>
      <p:sp>
        <p:nvSpPr>
          <p:cNvPr id="10" name="Shape 8"/>
          <p:cNvSpPr/>
          <p:nvPr/>
        </p:nvSpPr>
        <p:spPr>
          <a:xfrm>
            <a:off x="7333488" y="2212848"/>
            <a:ext cx="219456" cy="146304"/>
          </a:xfrm>
          <a:prstGeom prst="trapezoid">
            <a:avLst/>
          </a:prstGeom>
          <a:solidFill>
            <a:srgbClr val="D85A3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THIS IS GOING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Cruising Altitude.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point where the Loop runs itself and the bookings come to you. You stop pushing the balloon, the trade winds carry it.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SYSTEM CARRIES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magic.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Earned.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earn it by running the Loop until Cultivate feeds Capture on its own. Then every happy client makes the next two cheaper and easier to get.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on you push hard. Later, the same effort produces far more.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BRICK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Which business are you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neglecting?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783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7373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split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17373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 of every 10 hours and 10 dollars, how many go to #1 vs #2? Write it down.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6974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97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6517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pin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114800" y="26517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a YOU ARE HERE pin on the map. Most land at the start of Build.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02920" y="36118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6118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35661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headwind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114800" y="35661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Circle the one hurting you most. That's where we start, together.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6400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YOU, NOT TAUGHT AT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system you run,
</a:t>
            </a:r>
            <a:endParaRPr lang="en-US" sz="3000" dirty="0"/>
          </a:p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a scramble you survive.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251460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see the whole map now. Building all of it alone is a year of work, and you'd get pieces wrong. You don't have to.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5120640" cy="621792"/>
          </a:xfrm>
          <a:prstGeom prst="roundRect">
            <a:avLst>
              <a:gd name="adj" fmla="val 50000"/>
            </a:avLst>
          </a:prstGeom>
          <a:solidFill>
            <a:srgbClr val="1D9E7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2004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build it with you  →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3968496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AEB7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Next → 1.5  Why You Capture: the most important spot on the map.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4617720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your first brick in the community. Questions? Bring them to this week's Professor Hours.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YOU ARE NOW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already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started.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8288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 you named the problem.   1.2 you found your north.   1.3 you set a real number.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265176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standing on the runway with a destination and a number. Most advisors never get this far.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36576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400" i="1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Today, the whole trip on one page.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WHAT NOBODY TOLD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run two businesses.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Most people are great at one and broke because of the other.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TWO BUSINESSES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Serve the trip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vs. fill the chair.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39319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1C27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5895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#1 · Serve the trip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58952" y="2487168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Booking, fams, proposals, suppliers. The craft. 90 to 95% of all training lives here.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709160" y="1828800"/>
            <a:ext cx="3931920" cy="2011680"/>
          </a:xfrm>
          <a:prstGeom prst="roundRect">
            <a:avLst>
              <a:gd name="adj" fmla="val 454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6519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#2 · Fill the chair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65192" y="2487168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you, choose you, return, refer. Almost nobody teaches it. This is the class.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1430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STICK WITH ME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5544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Best equipment. Best chairs. Best dentist.
</a:t>
            </a:r>
            <a:endParaRPr lang="en-US" sz="3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If nobody's in the chair, are you even in business?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IT HOME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Everything works.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Nobody's aboard.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cruise ship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85800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sailing empty across the ocean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264408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47288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plane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447288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flying the route, no one in the seats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025896" y="1737360"/>
            <a:ext cx="2578608" cy="1554480"/>
          </a:xfrm>
          <a:prstGeom prst="roundRect">
            <a:avLst>
              <a:gd name="adj" fmla="val 5882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08776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 amusement park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208776" y="2816352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ride running, nobody paying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356616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56616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That's not a business. It's a very expensive hobby.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It's not bragging. It's not sales.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It's contribution.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care enough about service, you build a system. Being findable is the job, not ego. The people you're meant to help can't hire you if they can't find you.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32918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29184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They're going to work with someone. It might as well be you.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TRADEWINDS METHOD ON ONE PAGE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Map</a:t>
            </a:r>
            <a:endParaRPr lang="en-US" sz="2400" dirty="0"/>
          </a:p>
        </p:txBody>
      </p:sp>
      <p:pic>
        <p:nvPicPr>
          <p:cNvPr id="4" name="Image 0" descr="/Users/robertearl/Documents/Marketing Journeys/production/assets/mj-1.4-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234440"/>
            <a:ext cx="713232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PROMISE OF THIS CLASS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headwind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has a home.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Spinning in Circles → Aim.   Secret Agent → Build.   The Vanity Trap → Capture.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237744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Leaky Bucket → Confirm, Care, Cultivate.   Always On → your Second Mate.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02920" y="29718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Feast or Famine → the whole system working together.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02920" y="3703320"/>
            <a:ext cx="8138160" cy="731520"/>
          </a:xfrm>
          <a:prstGeom prst="roundRect">
            <a:avLst>
              <a:gd name="adj" fmla="val 10000"/>
            </a:avLst>
          </a:prstGeom>
          <a:solidFill>
            <a:srgbClr val="0F6E56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70332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There's no headwind on this map without an answer.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1.4 — The Map</dc:title>
  <dc:subject>PptxGenJS Presentation</dc:subject>
  <dc:creator>Marketing Journeys</dc:creator>
  <cp:lastModifiedBy>Marketing Journeys</cp:lastModifiedBy>
  <cp:revision>1</cp:revision>
  <dcterms:created xsi:type="dcterms:W3CDTF">2026-06-13T12:13:37Z</dcterms:created>
  <dcterms:modified xsi:type="dcterms:W3CDTF">2026-06-13T12:13:37Z</dcterms:modified>
</cp:coreProperties>
</file>